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ink/ink8.xml" ContentType="application/inkml+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71" r:id="rId2"/>
    <p:sldId id="278" r:id="rId3"/>
    <p:sldId id="256" r:id="rId4"/>
    <p:sldId id="272" r:id="rId5"/>
    <p:sldId id="276" r:id="rId6"/>
    <p:sldId id="285" r:id="rId7"/>
    <p:sldId id="287" r:id="rId8"/>
    <p:sldId id="286" r:id="rId9"/>
    <p:sldId id="288" r:id="rId10"/>
    <p:sldId id="291" r:id="rId11"/>
    <p:sldId id="293" r:id="rId12"/>
    <p:sldId id="295" r:id="rId13"/>
    <p:sldId id="298" r:id="rId14"/>
    <p:sldId id="296" r:id="rId15"/>
    <p:sldId id="297" r:id="rId16"/>
    <p:sldId id="299" r:id="rId17"/>
    <p:sldId id="300" r:id="rId18"/>
    <p:sldId id="311" r:id="rId19"/>
    <p:sldId id="301" r:id="rId20"/>
    <p:sldId id="302" r:id="rId21"/>
    <p:sldId id="310" r:id="rId22"/>
    <p:sldId id="306" r:id="rId23"/>
    <p:sldId id="303" r:id="rId24"/>
    <p:sldId id="304" r:id="rId25"/>
    <p:sldId id="308" r:id="rId26"/>
    <p:sldId id="305" r:id="rId27"/>
    <p:sldId id="309" r:id="rId28"/>
    <p:sldId id="269" r:id="rId29"/>
    <p:sldId id="270" r:id="rId30"/>
  </p:sldIdLst>
  <p:sldSz cx="18300700" cy="10299700"/>
  <p:notesSz cx="18300700" cy="102997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D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82" autoAdjust="0"/>
    <p:restoredTop sz="94660"/>
  </p:normalViewPr>
  <p:slideViewPr>
    <p:cSldViewPr>
      <p:cViewPr varScale="1">
        <p:scale>
          <a:sx n="74" d="100"/>
          <a:sy n="74" d="100"/>
        </p:scale>
        <p:origin x="720" y="5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9EE866-9C6C-40FE-AEEA-8AF1FB476B04}" type="doc">
      <dgm:prSet loTypeId="urn:microsoft.com/office/officeart/2005/8/layout/orgChart1" loCatId="hierarchy" qsTypeId="urn:microsoft.com/office/officeart/2005/8/quickstyle/simple1" qsCatId="simple" csTypeId="urn:microsoft.com/office/officeart/2005/8/colors/accent3_5" csCatId="accent3" phldr="1"/>
      <dgm:spPr/>
      <dgm:t>
        <a:bodyPr/>
        <a:lstStyle/>
        <a:p>
          <a:endParaRPr lang="en-US"/>
        </a:p>
      </dgm:t>
    </dgm:pt>
    <dgm:pt modelId="{4DA51CD3-13E3-4013-972C-78EA56C1D780}">
      <dgm:prSet phldrT="[Text]"/>
      <dgm:spPr/>
      <dgm:t>
        <a:bodyPr/>
        <a:lstStyle/>
        <a:p>
          <a:r>
            <a:rPr lang="fa-IR" dirty="0">
              <a:solidFill>
                <a:schemeClr val="tx1"/>
              </a:solidFill>
              <a:cs typeface="B Nazanin" panose="00000400000000000000" pitchFamily="2" charset="-78"/>
            </a:rPr>
            <a:t>کاری که می توانیم انجام دهیم</a:t>
          </a:r>
          <a:endParaRPr lang="en-US" dirty="0">
            <a:solidFill>
              <a:schemeClr val="tx1"/>
            </a:solidFill>
            <a:cs typeface="B Nazanin" panose="00000400000000000000" pitchFamily="2" charset="-78"/>
          </a:endParaRPr>
        </a:p>
      </dgm:t>
    </dgm:pt>
    <dgm:pt modelId="{E12F7CEC-E078-48D7-AF78-31574C0E7783}" type="parTrans" cxnId="{83370428-306C-4225-BF10-33C3459094C2}">
      <dgm:prSet/>
      <dgm:spPr/>
      <dgm:t>
        <a:bodyPr/>
        <a:lstStyle/>
        <a:p>
          <a:endParaRPr lang="en-US"/>
        </a:p>
      </dgm:t>
    </dgm:pt>
    <dgm:pt modelId="{1D85A829-594F-46C9-BE66-145881B8FBC4}" type="sibTrans" cxnId="{83370428-306C-4225-BF10-33C3459094C2}">
      <dgm:prSet/>
      <dgm:spPr/>
      <dgm:t>
        <a:bodyPr/>
        <a:lstStyle/>
        <a:p>
          <a:endParaRPr lang="en-US"/>
        </a:p>
      </dgm:t>
    </dgm:pt>
    <dgm:pt modelId="{DF140E72-AEEF-4918-A7DA-F169478018D6}">
      <dgm:prSet phldrT="[Text]"/>
      <dgm:spPr/>
      <dgm:t>
        <a:bodyPr/>
        <a:lstStyle/>
        <a:p>
          <a:r>
            <a:rPr lang="fa-IR" dirty="0">
              <a:solidFill>
                <a:schemeClr val="tx1"/>
              </a:solidFill>
              <a:cs typeface="B Nazanin" panose="00000400000000000000" pitchFamily="2" charset="-78"/>
            </a:rPr>
            <a:t>استفاده از ابزار های هوش مصنوعی</a:t>
          </a:r>
          <a:endParaRPr lang="en-US" dirty="0">
            <a:solidFill>
              <a:schemeClr val="tx1"/>
            </a:solidFill>
            <a:cs typeface="B Nazanin" panose="00000400000000000000" pitchFamily="2" charset="-78"/>
          </a:endParaRPr>
        </a:p>
      </dgm:t>
    </dgm:pt>
    <dgm:pt modelId="{49F26F05-1B79-4F4C-805C-A5A3EB60B7B4}" type="parTrans" cxnId="{D19A16C7-7EF2-4573-BBB3-ECA16ED3260D}">
      <dgm:prSet/>
      <dgm:spPr/>
      <dgm:t>
        <a:bodyPr/>
        <a:lstStyle/>
        <a:p>
          <a:endParaRPr lang="en-US"/>
        </a:p>
      </dgm:t>
    </dgm:pt>
    <dgm:pt modelId="{B07FC7A4-A23F-4E47-827A-682C819CD429}" type="sibTrans" cxnId="{D19A16C7-7EF2-4573-BBB3-ECA16ED3260D}">
      <dgm:prSet/>
      <dgm:spPr/>
      <dgm:t>
        <a:bodyPr/>
        <a:lstStyle/>
        <a:p>
          <a:endParaRPr lang="en-US"/>
        </a:p>
      </dgm:t>
    </dgm:pt>
    <dgm:pt modelId="{BFDD39B2-2E6E-403F-B90C-22B711283A4B}">
      <dgm:prSet phldrT="[Text]"/>
      <dgm:spPr/>
      <dgm:t>
        <a:bodyPr/>
        <a:lstStyle/>
        <a:p>
          <a:r>
            <a:rPr lang="fa-IR" dirty="0">
              <a:solidFill>
                <a:schemeClr val="tx1"/>
              </a:solidFill>
              <a:cs typeface="B Nazanin" panose="00000400000000000000" pitchFamily="2" charset="-78"/>
            </a:rPr>
            <a:t>استفاده از هوش مصنوعی در صنعت سلامت </a:t>
          </a:r>
          <a:endParaRPr lang="en-US" dirty="0">
            <a:solidFill>
              <a:schemeClr val="tx1"/>
            </a:solidFill>
            <a:cs typeface="B Nazanin" panose="00000400000000000000" pitchFamily="2" charset="-78"/>
          </a:endParaRPr>
        </a:p>
      </dgm:t>
    </dgm:pt>
    <dgm:pt modelId="{1BBA48E7-F681-488D-83E7-F25D90F9B444}" type="parTrans" cxnId="{1508A94F-A378-4C68-8EB3-5A20124D46D0}">
      <dgm:prSet/>
      <dgm:spPr/>
      <dgm:t>
        <a:bodyPr/>
        <a:lstStyle/>
        <a:p>
          <a:endParaRPr lang="en-US"/>
        </a:p>
      </dgm:t>
    </dgm:pt>
    <dgm:pt modelId="{97BFDA93-9A07-434F-9AAE-CFDC79D9D9E2}" type="sibTrans" cxnId="{1508A94F-A378-4C68-8EB3-5A20124D46D0}">
      <dgm:prSet/>
      <dgm:spPr/>
      <dgm:t>
        <a:bodyPr/>
        <a:lstStyle/>
        <a:p>
          <a:endParaRPr lang="en-US"/>
        </a:p>
      </dgm:t>
    </dgm:pt>
    <dgm:pt modelId="{E3D942EE-B095-411B-BEFC-9352AF4231B1}">
      <dgm:prSet phldrT="[Text]"/>
      <dgm:spPr/>
      <dgm:t>
        <a:bodyPr/>
        <a:lstStyle/>
        <a:p>
          <a:r>
            <a:rPr lang="fa-IR" dirty="0">
              <a:solidFill>
                <a:schemeClr val="tx1"/>
              </a:solidFill>
              <a:cs typeface="B Nazanin" panose="00000400000000000000" pitchFamily="2" charset="-78"/>
            </a:rPr>
            <a:t>توسعه ی الگوریتم های هوش مصنوعی و پژوهش در این زمینه</a:t>
          </a:r>
          <a:endParaRPr lang="en-US" dirty="0">
            <a:solidFill>
              <a:schemeClr val="tx1"/>
            </a:solidFill>
            <a:cs typeface="B Nazanin" panose="00000400000000000000" pitchFamily="2" charset="-78"/>
          </a:endParaRPr>
        </a:p>
      </dgm:t>
    </dgm:pt>
    <dgm:pt modelId="{757C467D-62ED-4E77-9BDE-0F04363E44BA}" type="parTrans" cxnId="{6451F1F7-FBAE-49E5-99EC-F8A95AFC41B1}">
      <dgm:prSet/>
      <dgm:spPr/>
      <dgm:t>
        <a:bodyPr/>
        <a:lstStyle/>
        <a:p>
          <a:endParaRPr lang="en-US"/>
        </a:p>
      </dgm:t>
    </dgm:pt>
    <dgm:pt modelId="{00A235F6-DFB8-4322-9456-7D64DC28385D}" type="sibTrans" cxnId="{6451F1F7-FBAE-49E5-99EC-F8A95AFC41B1}">
      <dgm:prSet/>
      <dgm:spPr/>
      <dgm:t>
        <a:bodyPr/>
        <a:lstStyle/>
        <a:p>
          <a:endParaRPr lang="en-US"/>
        </a:p>
      </dgm:t>
    </dgm:pt>
    <dgm:pt modelId="{FD7BCA6D-2823-4DAE-ACC0-A9CD60293E92}" type="pres">
      <dgm:prSet presAssocID="{329EE866-9C6C-40FE-AEEA-8AF1FB476B04}" presName="hierChild1" presStyleCnt="0">
        <dgm:presLayoutVars>
          <dgm:orgChart val="1"/>
          <dgm:chPref val="1"/>
          <dgm:dir/>
          <dgm:animOne val="branch"/>
          <dgm:animLvl val="lvl"/>
          <dgm:resizeHandles/>
        </dgm:presLayoutVars>
      </dgm:prSet>
      <dgm:spPr/>
      <dgm:t>
        <a:bodyPr/>
        <a:lstStyle/>
        <a:p>
          <a:endParaRPr lang="en-US"/>
        </a:p>
      </dgm:t>
    </dgm:pt>
    <dgm:pt modelId="{BF10749B-F079-4107-A4D9-ABC12093F758}" type="pres">
      <dgm:prSet presAssocID="{4DA51CD3-13E3-4013-972C-78EA56C1D780}" presName="hierRoot1" presStyleCnt="0">
        <dgm:presLayoutVars>
          <dgm:hierBranch val="init"/>
        </dgm:presLayoutVars>
      </dgm:prSet>
      <dgm:spPr/>
    </dgm:pt>
    <dgm:pt modelId="{9A61C3EF-F13F-4961-994E-C98D4AFA48F1}" type="pres">
      <dgm:prSet presAssocID="{4DA51CD3-13E3-4013-972C-78EA56C1D780}" presName="rootComposite1" presStyleCnt="0"/>
      <dgm:spPr/>
    </dgm:pt>
    <dgm:pt modelId="{01636E64-89EA-4A3A-A748-A18ECB5C8A29}" type="pres">
      <dgm:prSet presAssocID="{4DA51CD3-13E3-4013-972C-78EA56C1D780}" presName="rootText1" presStyleLbl="node0" presStyleIdx="0" presStyleCnt="1">
        <dgm:presLayoutVars>
          <dgm:chPref val="3"/>
        </dgm:presLayoutVars>
      </dgm:prSet>
      <dgm:spPr/>
      <dgm:t>
        <a:bodyPr/>
        <a:lstStyle/>
        <a:p>
          <a:endParaRPr lang="en-US"/>
        </a:p>
      </dgm:t>
    </dgm:pt>
    <dgm:pt modelId="{BBFD5003-3919-4F41-B66A-26B96671F409}" type="pres">
      <dgm:prSet presAssocID="{4DA51CD3-13E3-4013-972C-78EA56C1D780}" presName="rootConnector1" presStyleLbl="node1" presStyleIdx="0" presStyleCnt="0"/>
      <dgm:spPr/>
      <dgm:t>
        <a:bodyPr/>
        <a:lstStyle/>
        <a:p>
          <a:endParaRPr lang="en-US"/>
        </a:p>
      </dgm:t>
    </dgm:pt>
    <dgm:pt modelId="{5E40FDCD-70BD-40F2-9166-3CCFB89DEF5B}" type="pres">
      <dgm:prSet presAssocID="{4DA51CD3-13E3-4013-972C-78EA56C1D780}" presName="hierChild2" presStyleCnt="0"/>
      <dgm:spPr/>
    </dgm:pt>
    <dgm:pt modelId="{468844FC-DF10-447A-8735-70DD19395C4C}" type="pres">
      <dgm:prSet presAssocID="{49F26F05-1B79-4F4C-805C-A5A3EB60B7B4}" presName="Name37" presStyleLbl="parChTrans1D2" presStyleIdx="0" presStyleCnt="3"/>
      <dgm:spPr/>
      <dgm:t>
        <a:bodyPr/>
        <a:lstStyle/>
        <a:p>
          <a:endParaRPr lang="en-US"/>
        </a:p>
      </dgm:t>
    </dgm:pt>
    <dgm:pt modelId="{35D627A8-98C8-4DB9-9250-8171426A1C50}" type="pres">
      <dgm:prSet presAssocID="{DF140E72-AEEF-4918-A7DA-F169478018D6}" presName="hierRoot2" presStyleCnt="0">
        <dgm:presLayoutVars>
          <dgm:hierBranch val="init"/>
        </dgm:presLayoutVars>
      </dgm:prSet>
      <dgm:spPr/>
    </dgm:pt>
    <dgm:pt modelId="{AA24E097-D647-4835-8303-7214756CE696}" type="pres">
      <dgm:prSet presAssocID="{DF140E72-AEEF-4918-A7DA-F169478018D6}" presName="rootComposite" presStyleCnt="0"/>
      <dgm:spPr/>
    </dgm:pt>
    <dgm:pt modelId="{D6ED8C89-7261-49FE-A784-6685BDD9389F}" type="pres">
      <dgm:prSet presAssocID="{DF140E72-AEEF-4918-A7DA-F169478018D6}" presName="rootText" presStyleLbl="node2" presStyleIdx="0" presStyleCnt="3">
        <dgm:presLayoutVars>
          <dgm:chPref val="3"/>
        </dgm:presLayoutVars>
      </dgm:prSet>
      <dgm:spPr/>
      <dgm:t>
        <a:bodyPr/>
        <a:lstStyle/>
        <a:p>
          <a:endParaRPr lang="en-US"/>
        </a:p>
      </dgm:t>
    </dgm:pt>
    <dgm:pt modelId="{BA22D8E1-5198-42CB-A866-24F8AB4E705E}" type="pres">
      <dgm:prSet presAssocID="{DF140E72-AEEF-4918-A7DA-F169478018D6}" presName="rootConnector" presStyleLbl="node2" presStyleIdx="0" presStyleCnt="3"/>
      <dgm:spPr/>
      <dgm:t>
        <a:bodyPr/>
        <a:lstStyle/>
        <a:p>
          <a:endParaRPr lang="en-US"/>
        </a:p>
      </dgm:t>
    </dgm:pt>
    <dgm:pt modelId="{FECED2A4-E81C-469A-A176-64A5917EF287}" type="pres">
      <dgm:prSet presAssocID="{DF140E72-AEEF-4918-A7DA-F169478018D6}" presName="hierChild4" presStyleCnt="0"/>
      <dgm:spPr/>
    </dgm:pt>
    <dgm:pt modelId="{F2C9A75E-E4B6-4D11-9F85-2262EF445DB1}" type="pres">
      <dgm:prSet presAssocID="{DF140E72-AEEF-4918-A7DA-F169478018D6}" presName="hierChild5" presStyleCnt="0"/>
      <dgm:spPr/>
    </dgm:pt>
    <dgm:pt modelId="{E28A1258-F293-4B35-9CE1-F01E135ACF38}" type="pres">
      <dgm:prSet presAssocID="{1BBA48E7-F681-488D-83E7-F25D90F9B444}" presName="Name37" presStyleLbl="parChTrans1D2" presStyleIdx="1" presStyleCnt="3"/>
      <dgm:spPr/>
      <dgm:t>
        <a:bodyPr/>
        <a:lstStyle/>
        <a:p>
          <a:endParaRPr lang="en-US"/>
        </a:p>
      </dgm:t>
    </dgm:pt>
    <dgm:pt modelId="{3999326C-A48F-4E84-9B66-35EA473C3E31}" type="pres">
      <dgm:prSet presAssocID="{BFDD39B2-2E6E-403F-B90C-22B711283A4B}" presName="hierRoot2" presStyleCnt="0">
        <dgm:presLayoutVars>
          <dgm:hierBranch val="init"/>
        </dgm:presLayoutVars>
      </dgm:prSet>
      <dgm:spPr/>
    </dgm:pt>
    <dgm:pt modelId="{547A66DB-EAA3-4E43-AFCE-03CC3CA0BD28}" type="pres">
      <dgm:prSet presAssocID="{BFDD39B2-2E6E-403F-B90C-22B711283A4B}" presName="rootComposite" presStyleCnt="0"/>
      <dgm:spPr/>
    </dgm:pt>
    <dgm:pt modelId="{3405EF76-6944-4F5A-B0BA-58B0A7AEA0DC}" type="pres">
      <dgm:prSet presAssocID="{BFDD39B2-2E6E-403F-B90C-22B711283A4B}" presName="rootText" presStyleLbl="node2" presStyleIdx="1" presStyleCnt="3">
        <dgm:presLayoutVars>
          <dgm:chPref val="3"/>
        </dgm:presLayoutVars>
      </dgm:prSet>
      <dgm:spPr/>
      <dgm:t>
        <a:bodyPr/>
        <a:lstStyle/>
        <a:p>
          <a:endParaRPr lang="en-US"/>
        </a:p>
      </dgm:t>
    </dgm:pt>
    <dgm:pt modelId="{EB46034F-2FBB-4A59-83EF-77858BC02CFE}" type="pres">
      <dgm:prSet presAssocID="{BFDD39B2-2E6E-403F-B90C-22B711283A4B}" presName="rootConnector" presStyleLbl="node2" presStyleIdx="1" presStyleCnt="3"/>
      <dgm:spPr/>
      <dgm:t>
        <a:bodyPr/>
        <a:lstStyle/>
        <a:p>
          <a:endParaRPr lang="en-US"/>
        </a:p>
      </dgm:t>
    </dgm:pt>
    <dgm:pt modelId="{40AA6CAD-C8A1-4970-8622-3493966295AE}" type="pres">
      <dgm:prSet presAssocID="{BFDD39B2-2E6E-403F-B90C-22B711283A4B}" presName="hierChild4" presStyleCnt="0"/>
      <dgm:spPr/>
    </dgm:pt>
    <dgm:pt modelId="{53446CC0-DED0-4A6D-9CD7-B8010621BFF8}" type="pres">
      <dgm:prSet presAssocID="{BFDD39B2-2E6E-403F-B90C-22B711283A4B}" presName="hierChild5" presStyleCnt="0"/>
      <dgm:spPr/>
    </dgm:pt>
    <dgm:pt modelId="{4A242CD1-9F2D-48D6-9D03-1DA7F711B9BE}" type="pres">
      <dgm:prSet presAssocID="{757C467D-62ED-4E77-9BDE-0F04363E44BA}" presName="Name37" presStyleLbl="parChTrans1D2" presStyleIdx="2" presStyleCnt="3"/>
      <dgm:spPr/>
      <dgm:t>
        <a:bodyPr/>
        <a:lstStyle/>
        <a:p>
          <a:endParaRPr lang="en-US"/>
        </a:p>
      </dgm:t>
    </dgm:pt>
    <dgm:pt modelId="{A2C4484B-058B-4DCE-8147-34BCB7990098}" type="pres">
      <dgm:prSet presAssocID="{E3D942EE-B095-411B-BEFC-9352AF4231B1}" presName="hierRoot2" presStyleCnt="0">
        <dgm:presLayoutVars>
          <dgm:hierBranch val="init"/>
        </dgm:presLayoutVars>
      </dgm:prSet>
      <dgm:spPr/>
    </dgm:pt>
    <dgm:pt modelId="{7C0614BB-E643-4A68-BF11-671C27336D64}" type="pres">
      <dgm:prSet presAssocID="{E3D942EE-B095-411B-BEFC-9352AF4231B1}" presName="rootComposite" presStyleCnt="0"/>
      <dgm:spPr/>
    </dgm:pt>
    <dgm:pt modelId="{E415ECCA-5DCF-446A-A99A-2A12B6FEC0E6}" type="pres">
      <dgm:prSet presAssocID="{E3D942EE-B095-411B-BEFC-9352AF4231B1}" presName="rootText" presStyleLbl="node2" presStyleIdx="2" presStyleCnt="3">
        <dgm:presLayoutVars>
          <dgm:chPref val="3"/>
        </dgm:presLayoutVars>
      </dgm:prSet>
      <dgm:spPr/>
      <dgm:t>
        <a:bodyPr/>
        <a:lstStyle/>
        <a:p>
          <a:endParaRPr lang="en-US"/>
        </a:p>
      </dgm:t>
    </dgm:pt>
    <dgm:pt modelId="{41E22329-B9EF-4670-A010-9423173614FB}" type="pres">
      <dgm:prSet presAssocID="{E3D942EE-B095-411B-BEFC-9352AF4231B1}" presName="rootConnector" presStyleLbl="node2" presStyleIdx="2" presStyleCnt="3"/>
      <dgm:spPr/>
      <dgm:t>
        <a:bodyPr/>
        <a:lstStyle/>
        <a:p>
          <a:endParaRPr lang="en-US"/>
        </a:p>
      </dgm:t>
    </dgm:pt>
    <dgm:pt modelId="{3C4C860E-7870-4CD7-8447-8ECE440B6517}" type="pres">
      <dgm:prSet presAssocID="{E3D942EE-B095-411B-BEFC-9352AF4231B1}" presName="hierChild4" presStyleCnt="0"/>
      <dgm:spPr/>
    </dgm:pt>
    <dgm:pt modelId="{428F4734-4C0D-47BD-B3F5-B9F6BD2336BB}" type="pres">
      <dgm:prSet presAssocID="{E3D942EE-B095-411B-BEFC-9352AF4231B1}" presName="hierChild5" presStyleCnt="0"/>
      <dgm:spPr/>
    </dgm:pt>
    <dgm:pt modelId="{EFFA9938-5670-4492-A8E0-4AA09731B15D}" type="pres">
      <dgm:prSet presAssocID="{4DA51CD3-13E3-4013-972C-78EA56C1D780}" presName="hierChild3" presStyleCnt="0"/>
      <dgm:spPr/>
    </dgm:pt>
  </dgm:ptLst>
  <dgm:cxnLst>
    <dgm:cxn modelId="{D19A16C7-7EF2-4573-BBB3-ECA16ED3260D}" srcId="{4DA51CD3-13E3-4013-972C-78EA56C1D780}" destId="{DF140E72-AEEF-4918-A7DA-F169478018D6}" srcOrd="0" destOrd="0" parTransId="{49F26F05-1B79-4F4C-805C-A5A3EB60B7B4}" sibTransId="{B07FC7A4-A23F-4E47-827A-682C819CD429}"/>
    <dgm:cxn modelId="{6CC4068B-6A5B-4E81-BCBC-9E2D3D4112FC}" type="presOf" srcId="{4DA51CD3-13E3-4013-972C-78EA56C1D780}" destId="{01636E64-89EA-4A3A-A748-A18ECB5C8A29}" srcOrd="0" destOrd="0" presId="urn:microsoft.com/office/officeart/2005/8/layout/orgChart1"/>
    <dgm:cxn modelId="{6B71F350-53D4-4697-AB3F-27808115615F}" type="presOf" srcId="{1BBA48E7-F681-488D-83E7-F25D90F9B444}" destId="{E28A1258-F293-4B35-9CE1-F01E135ACF38}" srcOrd="0" destOrd="0" presId="urn:microsoft.com/office/officeart/2005/8/layout/orgChart1"/>
    <dgm:cxn modelId="{15688F36-27CE-47F4-A15F-C3D82588BB89}" type="presOf" srcId="{E3D942EE-B095-411B-BEFC-9352AF4231B1}" destId="{E415ECCA-5DCF-446A-A99A-2A12B6FEC0E6}" srcOrd="0" destOrd="0" presId="urn:microsoft.com/office/officeart/2005/8/layout/orgChart1"/>
    <dgm:cxn modelId="{B39AEBBA-CD58-4F5B-A71C-DBA62233B32B}" type="presOf" srcId="{4DA51CD3-13E3-4013-972C-78EA56C1D780}" destId="{BBFD5003-3919-4F41-B66A-26B96671F409}" srcOrd="1" destOrd="0" presId="urn:microsoft.com/office/officeart/2005/8/layout/orgChart1"/>
    <dgm:cxn modelId="{AB95792C-F533-4C16-9F9E-3DFC0DC8676D}" type="presOf" srcId="{BFDD39B2-2E6E-403F-B90C-22B711283A4B}" destId="{EB46034F-2FBB-4A59-83EF-77858BC02CFE}" srcOrd="1" destOrd="0" presId="urn:microsoft.com/office/officeart/2005/8/layout/orgChart1"/>
    <dgm:cxn modelId="{6451F1F7-FBAE-49E5-99EC-F8A95AFC41B1}" srcId="{4DA51CD3-13E3-4013-972C-78EA56C1D780}" destId="{E3D942EE-B095-411B-BEFC-9352AF4231B1}" srcOrd="2" destOrd="0" parTransId="{757C467D-62ED-4E77-9BDE-0F04363E44BA}" sibTransId="{00A235F6-DFB8-4322-9456-7D64DC28385D}"/>
    <dgm:cxn modelId="{83370428-306C-4225-BF10-33C3459094C2}" srcId="{329EE866-9C6C-40FE-AEEA-8AF1FB476B04}" destId="{4DA51CD3-13E3-4013-972C-78EA56C1D780}" srcOrd="0" destOrd="0" parTransId="{E12F7CEC-E078-48D7-AF78-31574C0E7783}" sibTransId="{1D85A829-594F-46C9-BE66-145881B8FBC4}"/>
    <dgm:cxn modelId="{CA160941-8AA8-42EF-A8AB-508BA3526CFD}" type="presOf" srcId="{DF140E72-AEEF-4918-A7DA-F169478018D6}" destId="{BA22D8E1-5198-42CB-A866-24F8AB4E705E}" srcOrd="1" destOrd="0" presId="urn:microsoft.com/office/officeart/2005/8/layout/orgChart1"/>
    <dgm:cxn modelId="{8AC727EF-B793-4562-96B0-FC92BF33D02A}" type="presOf" srcId="{DF140E72-AEEF-4918-A7DA-F169478018D6}" destId="{D6ED8C89-7261-49FE-A784-6685BDD9389F}" srcOrd="0" destOrd="0" presId="urn:microsoft.com/office/officeart/2005/8/layout/orgChart1"/>
    <dgm:cxn modelId="{41CA65C8-0652-41B3-827F-4028A1BC3D5B}" type="presOf" srcId="{E3D942EE-B095-411B-BEFC-9352AF4231B1}" destId="{41E22329-B9EF-4670-A010-9423173614FB}" srcOrd="1" destOrd="0" presId="urn:microsoft.com/office/officeart/2005/8/layout/orgChart1"/>
    <dgm:cxn modelId="{C3F6B6C4-5C0F-45B7-A74B-96403FF06A70}" type="presOf" srcId="{329EE866-9C6C-40FE-AEEA-8AF1FB476B04}" destId="{FD7BCA6D-2823-4DAE-ACC0-A9CD60293E92}" srcOrd="0" destOrd="0" presId="urn:microsoft.com/office/officeart/2005/8/layout/orgChart1"/>
    <dgm:cxn modelId="{1508A94F-A378-4C68-8EB3-5A20124D46D0}" srcId="{4DA51CD3-13E3-4013-972C-78EA56C1D780}" destId="{BFDD39B2-2E6E-403F-B90C-22B711283A4B}" srcOrd="1" destOrd="0" parTransId="{1BBA48E7-F681-488D-83E7-F25D90F9B444}" sibTransId="{97BFDA93-9A07-434F-9AAE-CFDC79D9D9E2}"/>
    <dgm:cxn modelId="{BCB32E39-73E2-4EF7-A3B7-22D257D889C5}" type="presOf" srcId="{757C467D-62ED-4E77-9BDE-0F04363E44BA}" destId="{4A242CD1-9F2D-48D6-9D03-1DA7F711B9BE}" srcOrd="0" destOrd="0" presId="urn:microsoft.com/office/officeart/2005/8/layout/orgChart1"/>
    <dgm:cxn modelId="{C0C03DC4-9A5C-4827-A6C6-77E4CA88B865}" type="presOf" srcId="{BFDD39B2-2E6E-403F-B90C-22B711283A4B}" destId="{3405EF76-6944-4F5A-B0BA-58B0A7AEA0DC}" srcOrd="0" destOrd="0" presId="urn:microsoft.com/office/officeart/2005/8/layout/orgChart1"/>
    <dgm:cxn modelId="{D1234C87-7C82-408E-A465-45118AF21B1D}" type="presOf" srcId="{49F26F05-1B79-4F4C-805C-A5A3EB60B7B4}" destId="{468844FC-DF10-447A-8735-70DD19395C4C}" srcOrd="0" destOrd="0" presId="urn:microsoft.com/office/officeart/2005/8/layout/orgChart1"/>
    <dgm:cxn modelId="{4A05E4DB-A0C0-40BB-8EB6-329B26D6C111}" type="presParOf" srcId="{FD7BCA6D-2823-4DAE-ACC0-A9CD60293E92}" destId="{BF10749B-F079-4107-A4D9-ABC12093F758}" srcOrd="0" destOrd="0" presId="urn:microsoft.com/office/officeart/2005/8/layout/orgChart1"/>
    <dgm:cxn modelId="{43308869-8735-4CF0-A99C-6CEB472FFB7A}" type="presParOf" srcId="{BF10749B-F079-4107-A4D9-ABC12093F758}" destId="{9A61C3EF-F13F-4961-994E-C98D4AFA48F1}" srcOrd="0" destOrd="0" presId="urn:microsoft.com/office/officeart/2005/8/layout/orgChart1"/>
    <dgm:cxn modelId="{EEA8E4DE-AB49-4C7C-8EC1-C352BB67FEC1}" type="presParOf" srcId="{9A61C3EF-F13F-4961-994E-C98D4AFA48F1}" destId="{01636E64-89EA-4A3A-A748-A18ECB5C8A29}" srcOrd="0" destOrd="0" presId="urn:microsoft.com/office/officeart/2005/8/layout/orgChart1"/>
    <dgm:cxn modelId="{743E0CC1-6D37-4F49-A259-65D6DB94DB44}" type="presParOf" srcId="{9A61C3EF-F13F-4961-994E-C98D4AFA48F1}" destId="{BBFD5003-3919-4F41-B66A-26B96671F409}" srcOrd="1" destOrd="0" presId="urn:microsoft.com/office/officeart/2005/8/layout/orgChart1"/>
    <dgm:cxn modelId="{6DB4B666-2C4C-4E0B-8728-29EC716DE681}" type="presParOf" srcId="{BF10749B-F079-4107-A4D9-ABC12093F758}" destId="{5E40FDCD-70BD-40F2-9166-3CCFB89DEF5B}" srcOrd="1" destOrd="0" presId="urn:microsoft.com/office/officeart/2005/8/layout/orgChart1"/>
    <dgm:cxn modelId="{7725C6A3-BEB2-4E17-BB6A-D646885B4673}" type="presParOf" srcId="{5E40FDCD-70BD-40F2-9166-3CCFB89DEF5B}" destId="{468844FC-DF10-447A-8735-70DD19395C4C}" srcOrd="0" destOrd="0" presId="urn:microsoft.com/office/officeart/2005/8/layout/orgChart1"/>
    <dgm:cxn modelId="{2D56549D-81D6-4803-A2CE-036389B198FF}" type="presParOf" srcId="{5E40FDCD-70BD-40F2-9166-3CCFB89DEF5B}" destId="{35D627A8-98C8-4DB9-9250-8171426A1C50}" srcOrd="1" destOrd="0" presId="urn:microsoft.com/office/officeart/2005/8/layout/orgChart1"/>
    <dgm:cxn modelId="{1982E3E5-A87E-47EC-ABF3-8121C278BF85}" type="presParOf" srcId="{35D627A8-98C8-4DB9-9250-8171426A1C50}" destId="{AA24E097-D647-4835-8303-7214756CE696}" srcOrd="0" destOrd="0" presId="urn:microsoft.com/office/officeart/2005/8/layout/orgChart1"/>
    <dgm:cxn modelId="{9EE8E54F-4143-4B58-8945-AE0179E0893C}" type="presParOf" srcId="{AA24E097-D647-4835-8303-7214756CE696}" destId="{D6ED8C89-7261-49FE-A784-6685BDD9389F}" srcOrd="0" destOrd="0" presId="urn:microsoft.com/office/officeart/2005/8/layout/orgChart1"/>
    <dgm:cxn modelId="{34F6A4CC-E1D9-4D92-B8C9-996379DF122E}" type="presParOf" srcId="{AA24E097-D647-4835-8303-7214756CE696}" destId="{BA22D8E1-5198-42CB-A866-24F8AB4E705E}" srcOrd="1" destOrd="0" presId="urn:microsoft.com/office/officeart/2005/8/layout/orgChart1"/>
    <dgm:cxn modelId="{10A07D7F-90E7-416E-8132-6167D446AE6F}" type="presParOf" srcId="{35D627A8-98C8-4DB9-9250-8171426A1C50}" destId="{FECED2A4-E81C-469A-A176-64A5917EF287}" srcOrd="1" destOrd="0" presId="urn:microsoft.com/office/officeart/2005/8/layout/orgChart1"/>
    <dgm:cxn modelId="{B5CD2CF5-EAD9-40A8-8DE4-B618181F7BC7}" type="presParOf" srcId="{35D627A8-98C8-4DB9-9250-8171426A1C50}" destId="{F2C9A75E-E4B6-4D11-9F85-2262EF445DB1}" srcOrd="2" destOrd="0" presId="urn:microsoft.com/office/officeart/2005/8/layout/orgChart1"/>
    <dgm:cxn modelId="{A5C87641-609B-4030-BF04-E31B718365EC}" type="presParOf" srcId="{5E40FDCD-70BD-40F2-9166-3CCFB89DEF5B}" destId="{E28A1258-F293-4B35-9CE1-F01E135ACF38}" srcOrd="2" destOrd="0" presId="urn:microsoft.com/office/officeart/2005/8/layout/orgChart1"/>
    <dgm:cxn modelId="{AA9A796A-C7BD-4744-8119-848F608DBD58}" type="presParOf" srcId="{5E40FDCD-70BD-40F2-9166-3CCFB89DEF5B}" destId="{3999326C-A48F-4E84-9B66-35EA473C3E31}" srcOrd="3" destOrd="0" presId="urn:microsoft.com/office/officeart/2005/8/layout/orgChart1"/>
    <dgm:cxn modelId="{D86D6243-C29F-4E1F-A31C-CA8A8833A942}" type="presParOf" srcId="{3999326C-A48F-4E84-9B66-35EA473C3E31}" destId="{547A66DB-EAA3-4E43-AFCE-03CC3CA0BD28}" srcOrd="0" destOrd="0" presId="urn:microsoft.com/office/officeart/2005/8/layout/orgChart1"/>
    <dgm:cxn modelId="{5F0C14A8-599D-43CF-AA3B-520122F19074}" type="presParOf" srcId="{547A66DB-EAA3-4E43-AFCE-03CC3CA0BD28}" destId="{3405EF76-6944-4F5A-B0BA-58B0A7AEA0DC}" srcOrd="0" destOrd="0" presId="urn:microsoft.com/office/officeart/2005/8/layout/orgChart1"/>
    <dgm:cxn modelId="{3B37F313-3D29-4969-B775-85ACD91E6906}" type="presParOf" srcId="{547A66DB-EAA3-4E43-AFCE-03CC3CA0BD28}" destId="{EB46034F-2FBB-4A59-83EF-77858BC02CFE}" srcOrd="1" destOrd="0" presId="urn:microsoft.com/office/officeart/2005/8/layout/orgChart1"/>
    <dgm:cxn modelId="{DB0ECBE1-B689-4C5F-A359-9ED2F117231A}" type="presParOf" srcId="{3999326C-A48F-4E84-9B66-35EA473C3E31}" destId="{40AA6CAD-C8A1-4970-8622-3493966295AE}" srcOrd="1" destOrd="0" presId="urn:microsoft.com/office/officeart/2005/8/layout/orgChart1"/>
    <dgm:cxn modelId="{2DBCD735-1D80-46B9-9E7F-DD9F8042303D}" type="presParOf" srcId="{3999326C-A48F-4E84-9B66-35EA473C3E31}" destId="{53446CC0-DED0-4A6D-9CD7-B8010621BFF8}" srcOrd="2" destOrd="0" presId="urn:microsoft.com/office/officeart/2005/8/layout/orgChart1"/>
    <dgm:cxn modelId="{02C42F44-4C03-4BED-A710-431E562C62AD}" type="presParOf" srcId="{5E40FDCD-70BD-40F2-9166-3CCFB89DEF5B}" destId="{4A242CD1-9F2D-48D6-9D03-1DA7F711B9BE}" srcOrd="4" destOrd="0" presId="urn:microsoft.com/office/officeart/2005/8/layout/orgChart1"/>
    <dgm:cxn modelId="{80B6E839-69D2-4BEE-9CE9-AD2502666BC5}" type="presParOf" srcId="{5E40FDCD-70BD-40F2-9166-3CCFB89DEF5B}" destId="{A2C4484B-058B-4DCE-8147-34BCB7990098}" srcOrd="5" destOrd="0" presId="urn:microsoft.com/office/officeart/2005/8/layout/orgChart1"/>
    <dgm:cxn modelId="{F21965B2-D5A5-4897-B543-BA950A52D839}" type="presParOf" srcId="{A2C4484B-058B-4DCE-8147-34BCB7990098}" destId="{7C0614BB-E643-4A68-BF11-671C27336D64}" srcOrd="0" destOrd="0" presId="urn:microsoft.com/office/officeart/2005/8/layout/orgChart1"/>
    <dgm:cxn modelId="{CB4A49A8-56E6-457E-A07B-E563CDF981BD}" type="presParOf" srcId="{7C0614BB-E643-4A68-BF11-671C27336D64}" destId="{E415ECCA-5DCF-446A-A99A-2A12B6FEC0E6}" srcOrd="0" destOrd="0" presId="urn:microsoft.com/office/officeart/2005/8/layout/orgChart1"/>
    <dgm:cxn modelId="{2B3C64D4-335C-4EEF-A958-D306D15D24CD}" type="presParOf" srcId="{7C0614BB-E643-4A68-BF11-671C27336D64}" destId="{41E22329-B9EF-4670-A010-9423173614FB}" srcOrd="1" destOrd="0" presId="urn:microsoft.com/office/officeart/2005/8/layout/orgChart1"/>
    <dgm:cxn modelId="{491136D4-BE9C-455D-849A-757C674E2DF6}" type="presParOf" srcId="{A2C4484B-058B-4DCE-8147-34BCB7990098}" destId="{3C4C860E-7870-4CD7-8447-8ECE440B6517}" srcOrd="1" destOrd="0" presId="urn:microsoft.com/office/officeart/2005/8/layout/orgChart1"/>
    <dgm:cxn modelId="{3DB419E0-24AC-480A-A596-6C225DC7D16B}" type="presParOf" srcId="{A2C4484B-058B-4DCE-8147-34BCB7990098}" destId="{428F4734-4C0D-47BD-B3F5-B9F6BD2336BB}" srcOrd="2" destOrd="0" presId="urn:microsoft.com/office/officeart/2005/8/layout/orgChart1"/>
    <dgm:cxn modelId="{F736F605-A4C1-4FEC-9150-67AF7A7BCE0A}" type="presParOf" srcId="{BF10749B-F079-4107-A4D9-ABC12093F758}" destId="{EFFA9938-5670-4492-A8E0-4AA09731B15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242CD1-9F2D-48D6-9D03-1DA7F711B9BE}">
      <dsp:nvSpPr>
        <dsp:cNvPr id="0" name=""/>
        <dsp:cNvSpPr/>
      </dsp:nvSpPr>
      <dsp:spPr>
        <a:xfrm>
          <a:off x="6100233" y="3692296"/>
          <a:ext cx="4315959" cy="749050"/>
        </a:xfrm>
        <a:custGeom>
          <a:avLst/>
          <a:gdLst/>
          <a:ahLst/>
          <a:cxnLst/>
          <a:rect l="0" t="0" r="0" b="0"/>
          <a:pathLst>
            <a:path>
              <a:moveTo>
                <a:pt x="0" y="0"/>
              </a:moveTo>
              <a:lnTo>
                <a:pt x="0" y="374525"/>
              </a:lnTo>
              <a:lnTo>
                <a:pt x="4315959" y="374525"/>
              </a:lnTo>
              <a:lnTo>
                <a:pt x="4315959" y="749050"/>
              </a:lnTo>
            </a:path>
          </a:pathLst>
        </a:custGeom>
        <a:noFill/>
        <a:ln w="25400" cap="flat" cmpd="sng" algn="ctr">
          <a:solidFill>
            <a:schemeClr val="accent3">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8A1258-F293-4B35-9CE1-F01E135ACF38}">
      <dsp:nvSpPr>
        <dsp:cNvPr id="0" name=""/>
        <dsp:cNvSpPr/>
      </dsp:nvSpPr>
      <dsp:spPr>
        <a:xfrm>
          <a:off x="6054513" y="3692296"/>
          <a:ext cx="91440" cy="749050"/>
        </a:xfrm>
        <a:custGeom>
          <a:avLst/>
          <a:gdLst/>
          <a:ahLst/>
          <a:cxnLst/>
          <a:rect l="0" t="0" r="0" b="0"/>
          <a:pathLst>
            <a:path>
              <a:moveTo>
                <a:pt x="45720" y="0"/>
              </a:moveTo>
              <a:lnTo>
                <a:pt x="45720" y="749050"/>
              </a:lnTo>
            </a:path>
          </a:pathLst>
        </a:custGeom>
        <a:noFill/>
        <a:ln w="25400" cap="flat" cmpd="sng" algn="ctr">
          <a:solidFill>
            <a:schemeClr val="accent3">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8844FC-DF10-447A-8735-70DD19395C4C}">
      <dsp:nvSpPr>
        <dsp:cNvPr id="0" name=""/>
        <dsp:cNvSpPr/>
      </dsp:nvSpPr>
      <dsp:spPr>
        <a:xfrm>
          <a:off x="1784273" y="3692296"/>
          <a:ext cx="4315959" cy="749050"/>
        </a:xfrm>
        <a:custGeom>
          <a:avLst/>
          <a:gdLst/>
          <a:ahLst/>
          <a:cxnLst/>
          <a:rect l="0" t="0" r="0" b="0"/>
          <a:pathLst>
            <a:path>
              <a:moveTo>
                <a:pt x="4315959" y="0"/>
              </a:moveTo>
              <a:lnTo>
                <a:pt x="4315959" y="374525"/>
              </a:lnTo>
              <a:lnTo>
                <a:pt x="0" y="374525"/>
              </a:lnTo>
              <a:lnTo>
                <a:pt x="0" y="749050"/>
              </a:lnTo>
            </a:path>
          </a:pathLst>
        </a:custGeom>
        <a:noFill/>
        <a:ln w="25400" cap="flat" cmpd="sng" algn="ctr">
          <a:solidFill>
            <a:schemeClr val="accent3">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1636E64-89EA-4A3A-A748-A18ECB5C8A29}">
      <dsp:nvSpPr>
        <dsp:cNvPr id="0" name=""/>
        <dsp:cNvSpPr/>
      </dsp:nvSpPr>
      <dsp:spPr>
        <a:xfrm>
          <a:off x="4316779" y="1908842"/>
          <a:ext cx="3566908" cy="1783454"/>
        </a:xfrm>
        <a:prstGeom prst="rect">
          <a:avLst/>
        </a:prstGeom>
        <a:solidFill>
          <a:schemeClr val="accent3">
            <a:alpha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fa-IR" sz="3300" kern="1200" dirty="0">
              <a:solidFill>
                <a:schemeClr val="tx1"/>
              </a:solidFill>
              <a:cs typeface="B Nazanin" panose="00000400000000000000" pitchFamily="2" charset="-78"/>
            </a:rPr>
            <a:t>کاری که می توانیم انجام دهیم</a:t>
          </a:r>
          <a:endParaRPr lang="en-US" sz="3300" kern="1200" dirty="0">
            <a:solidFill>
              <a:schemeClr val="tx1"/>
            </a:solidFill>
            <a:cs typeface="B Nazanin" panose="00000400000000000000" pitchFamily="2" charset="-78"/>
          </a:endParaRPr>
        </a:p>
      </dsp:txBody>
      <dsp:txXfrm>
        <a:off x="4316779" y="1908842"/>
        <a:ext cx="3566908" cy="1783454"/>
      </dsp:txXfrm>
    </dsp:sp>
    <dsp:sp modelId="{D6ED8C89-7261-49FE-A784-6685BDD9389F}">
      <dsp:nvSpPr>
        <dsp:cNvPr id="0" name=""/>
        <dsp:cNvSpPr/>
      </dsp:nvSpPr>
      <dsp:spPr>
        <a:xfrm>
          <a:off x="819" y="4441347"/>
          <a:ext cx="3566908" cy="1783454"/>
        </a:xfrm>
        <a:prstGeom prst="rect">
          <a:avLst/>
        </a:prstGeom>
        <a:solidFill>
          <a:schemeClr val="accent3">
            <a:alpha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fa-IR" sz="3300" kern="1200" dirty="0">
              <a:solidFill>
                <a:schemeClr val="tx1"/>
              </a:solidFill>
              <a:cs typeface="B Nazanin" panose="00000400000000000000" pitchFamily="2" charset="-78"/>
            </a:rPr>
            <a:t>استفاده از ابزار های هوش مصنوعی</a:t>
          </a:r>
          <a:endParaRPr lang="en-US" sz="3300" kern="1200" dirty="0">
            <a:solidFill>
              <a:schemeClr val="tx1"/>
            </a:solidFill>
            <a:cs typeface="B Nazanin" panose="00000400000000000000" pitchFamily="2" charset="-78"/>
          </a:endParaRPr>
        </a:p>
      </dsp:txBody>
      <dsp:txXfrm>
        <a:off x="819" y="4441347"/>
        <a:ext cx="3566908" cy="1783454"/>
      </dsp:txXfrm>
    </dsp:sp>
    <dsp:sp modelId="{3405EF76-6944-4F5A-B0BA-58B0A7AEA0DC}">
      <dsp:nvSpPr>
        <dsp:cNvPr id="0" name=""/>
        <dsp:cNvSpPr/>
      </dsp:nvSpPr>
      <dsp:spPr>
        <a:xfrm>
          <a:off x="4316779" y="4441347"/>
          <a:ext cx="3566908" cy="1783454"/>
        </a:xfrm>
        <a:prstGeom prst="rect">
          <a:avLst/>
        </a:prstGeom>
        <a:solidFill>
          <a:schemeClr val="accent3">
            <a:alpha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fa-IR" sz="3300" kern="1200" dirty="0">
              <a:solidFill>
                <a:schemeClr val="tx1"/>
              </a:solidFill>
              <a:cs typeface="B Nazanin" panose="00000400000000000000" pitchFamily="2" charset="-78"/>
            </a:rPr>
            <a:t>استفاده از هوش مصنوعی در صنعت سلامت </a:t>
          </a:r>
          <a:endParaRPr lang="en-US" sz="3300" kern="1200" dirty="0">
            <a:solidFill>
              <a:schemeClr val="tx1"/>
            </a:solidFill>
            <a:cs typeface="B Nazanin" panose="00000400000000000000" pitchFamily="2" charset="-78"/>
          </a:endParaRPr>
        </a:p>
      </dsp:txBody>
      <dsp:txXfrm>
        <a:off x="4316779" y="4441347"/>
        <a:ext cx="3566908" cy="1783454"/>
      </dsp:txXfrm>
    </dsp:sp>
    <dsp:sp modelId="{E415ECCA-5DCF-446A-A99A-2A12B6FEC0E6}">
      <dsp:nvSpPr>
        <dsp:cNvPr id="0" name=""/>
        <dsp:cNvSpPr/>
      </dsp:nvSpPr>
      <dsp:spPr>
        <a:xfrm>
          <a:off x="8632738" y="4441347"/>
          <a:ext cx="3566908" cy="1783454"/>
        </a:xfrm>
        <a:prstGeom prst="rect">
          <a:avLst/>
        </a:prstGeom>
        <a:solidFill>
          <a:schemeClr val="accent3">
            <a:alpha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fa-IR" sz="3300" kern="1200" dirty="0">
              <a:solidFill>
                <a:schemeClr val="tx1"/>
              </a:solidFill>
              <a:cs typeface="B Nazanin" panose="00000400000000000000" pitchFamily="2" charset="-78"/>
            </a:rPr>
            <a:t>توسعه ی الگوریتم های هوش مصنوعی و پژوهش در این زمینه</a:t>
          </a:r>
          <a:endParaRPr lang="en-US" sz="3300" kern="1200" dirty="0">
            <a:solidFill>
              <a:schemeClr val="tx1"/>
            </a:solidFill>
            <a:cs typeface="B Nazanin" panose="00000400000000000000" pitchFamily="2" charset="-78"/>
          </a:endParaRPr>
        </a:p>
      </dsp:txBody>
      <dsp:txXfrm>
        <a:off x="8632738" y="4441347"/>
        <a:ext cx="3566908" cy="178345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30T19:24:57.664"/>
    </inkml:context>
    <inkml:brush xml:id="br0">
      <inkml:brushProperty name="width" value="0.5" units="cm"/>
      <inkml:brushProperty name="height" value="1" units="cm"/>
      <inkml:brushProperty name="color" value="#00FDFF"/>
      <inkml:brushProperty name="tip" value="rectangle"/>
      <inkml:brushProperty name="rasterOp" value="maskPen"/>
      <inkml:brushProperty name="ignorePressure" value="1"/>
    </inkml:brush>
  </inkml:definitions>
  <inkml:trace contextRef="#ctx0" brushRef="#br0">0 0,'947'0,"-857"5,-1 4,163 38,-146-24,143 12,133-33,-38-2,-70 31,-87-6,391 6,2-33,-178-2,6985 4,-7350 2,1 0,-1 3,43 10,108 38,-143-39,-13-5,0-2,1-1,40 2,97-5,-105-3,2193-4,-2217 4</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08:50:28.630"/>
    </inkml:context>
    <inkml:brush xml:id="br0">
      <inkml:brushProperty name="width" value="0.035" units="cm"/>
      <inkml:brushProperty name="height" value="0.035" units="cm"/>
      <inkml:brushProperty name="color" value="#FFC114"/>
    </inkml:brush>
  </inkml:definitions>
  <inkml:trace contextRef="#ctx0" brushRef="#br0">43 609 24575,'-1'0'0,"0"0"0,0-1 0,0 1 0,1 0 0,-1-1 0,0 1 0,0 0 0,1-1 0,-1 1 0,0-1 0,0 1 0,1-1 0,-1 1 0,1-1 0,-1 0 0,0 1 0,1-1 0,-1 0 0,1 1 0,0-1 0,-1 0 0,1 0 0,-1-1 0,-7-21 0,7 20 0,-5-33 0,0-1 0,3 1 0,1-70 0,2 67 0,0 21 0,0 0 0,1 0 0,1 1 0,8-31 0,-8 41 0,0 1 0,1-1 0,0 1 0,0-1 0,0 1 0,1 0 0,0 0 0,0 1 0,0-1 0,1 1 0,0 0 0,0 0 0,0 1 0,0-1 0,8-3 0,12-7 0,1 1 0,0 1 0,1 2 0,0 1 0,1 1 0,0 1 0,1 1 0,0 2 0,0 1 0,0 1 0,30 1 0,-48 3 0,-1 0 0,1 1 0,-1 1 0,1 0 0,-1 0 0,0 1 0,0 0 0,0 1 0,-1 0 0,1 0 0,-1 1 0,-1 1 0,1-1 0,10 11 0,4 7 0,0 1 0,-1 1 0,24 39 0,-38-51 0,1 2 0,-2-1 0,0 1 0,-1 0 0,-1 0 0,0 1 0,-1 0 0,-1-1 0,2 33 0,-3-12 0,-2-1 0,-2 1 0,-10 57 0,10-82 0,-1 1 0,1-1 0,-2 0 0,0 0 0,0-1 0,-1 1 0,-1-1 0,0 0 0,0-1 0,-1 1 0,0-1 0,-1 0 0,0-1 0,-1 0 0,1 0 0,-2-1 0,1 0 0,-1-1 0,-1 0 0,1 0 0,-18 7 0,2-2 0,0-2 0,-1-1 0,0-1 0,0-2 0,0 0 0,-1-2 0,0-1 0,0-1 0,-33-2 0,22-6-1365,10-4-5461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08:50:30.737"/>
    </inkml:context>
    <inkml:brush xml:id="br0">
      <inkml:brushProperty name="width" value="0.035" units="cm"/>
      <inkml:brushProperty name="height" value="0.035" units="cm"/>
      <inkml:brushProperty name="color" value="#FFC114"/>
    </inkml:brush>
  </inkml:definitions>
  <inkml:trace contextRef="#ctx0" brushRef="#br0">943 550 24575,'-22'2'0,"0"1"0,1 1 0,-1 1 0,1 1 0,0 1 0,-36 17 0,-27 8 0,-129 16 0,172-40 0,27-5 0,-1-1 0,0 0 0,0-2 0,0 1 0,1-2 0,-29-3 0,31 1 0,1 0 0,0-1 0,1 0 0,-1 0 0,1-1 0,0-1 0,0 1 0,0-2 0,-13-11 0,3 1 0,1-2 0,0-1 0,2 0 0,0-1 0,1-1 0,1 0 0,-19-40 0,32 57 0,0-1 0,0 1 0,0-1 0,1 1 0,0-1 0,0 0 0,0 0 0,1 0 0,0 0 0,0 1 0,0-1 0,1 0 0,0 0 0,0 0 0,0 1 0,1-1 0,0 0 0,0 1 0,0 0 0,6-10 0,-2 7 0,0 0 0,0 0 0,1 0 0,0 1 0,0 0 0,1 0 0,0 1 0,0 0 0,0 0 0,1 1 0,13-6 0,176-72 0,-130 51 0,2 4 0,127-35 0,-187 61 0,-1 0 0,0 0 0,1 1 0,-1 0 0,1 0 0,-1 1 0,1 1 0,-1-1 0,19 5 0,-22-3 0,1 0 0,-1 1 0,1-1 0,-1 1 0,0 1 0,0-1 0,0 1 0,0 0 0,-1 1 0,0-1 0,0 1 0,0 0 0,0 0 0,5 9 0,53 90 0,-32-49 0,-19-34 20,-1 0 0,-1 0 0,-1 1 0,-1 0 0,10 44 0,-15-52-144,-1-1 0,-1 1 1,0-1-1,-1 1 0,0 0 0,-1-1 1,-1 1-1,0-1 0,-1 1 0,0-1 1,-8 19-1,-8 8-6702</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08:50:32.484"/>
    </inkml:context>
    <inkml:brush xml:id="br0">
      <inkml:brushProperty name="width" value="0.035" units="cm"/>
      <inkml:brushProperty name="height" value="0.035" units="cm"/>
      <inkml:brushProperty name="color" value="#FFC114"/>
    </inkml:brush>
  </inkml:definitions>
  <inkml:trace contextRef="#ctx0" brushRef="#br0">327 1 24575,'-10'10'0,"1"2"0,-1 0 0,2 0 0,0 0 0,0 1 0,1 0 0,1 1 0,-5 14 0,-3 16 0,-10 57 0,7-27 0,-28 99 0,-32 137 0,66-260 0,-9 32 0,5 1 0,3 0 0,-2 98 0,19 558 0,-3-783 0,1 1 0,15-62 0,-2 8 0,9-138 0,-9-328 0,-13 481 0,14-86 0,2-17 0,-19 169 0,1 0 0,1 0 0,0 0 0,2 0 0,-1 0 0,2 1 0,11-27 0,59-146-1365,-52 119-5461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30T19:25:01.287"/>
    </inkml:context>
    <inkml:brush xml:id="br0">
      <inkml:brushProperty name="width" value="0.5" units="cm"/>
      <inkml:brushProperty name="height" value="1" units="cm"/>
      <inkml:brushProperty name="color" value="#00FDFF"/>
      <inkml:brushProperty name="tip" value="rectangle"/>
      <inkml:brushProperty name="rasterOp" value="maskPen"/>
      <inkml:brushProperty name="ignorePressure" value="1"/>
    </inkml:brush>
  </inkml:definitions>
  <inkml:trace contextRef="#ctx0" brushRef="#br0">1 1,'18'0,"0"0,1 2,-1 0,0 1,0 1,-1 0,1 2,28 13,46 17,1-3,154 32,201 13,904 33,11-107,-625-9,800 5,-1121 28,-378-24,234 37,39 4,182-39,-281-9,2553 4,-2693-5,77-12,10-2,87 15,-2 0,-166-5,-1-3,0-3,96-32,-126 33,1 3,-1 1,80-3,151 13,-129 2,1278-2,-1389-1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08:49:56.550"/>
    </inkml:context>
    <inkml:brush xml:id="br0">
      <inkml:brushProperty name="width" value="0.035" units="cm"/>
      <inkml:brushProperty name="height" value="0.035" units="cm"/>
      <inkml:brushProperty name="color" value="#E71224"/>
    </inkml:brush>
  </inkml:definitions>
  <inkml:trace contextRef="#ctx0" brushRef="#br0">0 805 24575,'66'0'0,"800"-17"0,-360-47 0,-321 35 0,-82 19 0,168 5 0,-1 0 0,459-28 0,371 34 0,-1082-1 0,1 1 0,1-1 0,0-1 0,34-7 0,-52 8 0,0-1 0,0 1 0,-1-1 0,1 0 0,0 1 0,0-1 0,0 0 0,-1 0 0,1 0 0,0 0 0,-1 0 0,1-1 0,-1 1 0,3-3 0,-3 3 0,-1 0 0,0 0 0,1 0 0,-1 0 0,0 0 0,1 0 0,-1 0 0,0 0 0,0 0 0,0 0 0,0 0 0,0 0 0,0 0 0,0 0 0,0 0 0,-1 0 0,1 1 0,0-1 0,-1 0 0,1 0 0,-1-1 0,-3-4 0,0 1 0,0-1 0,0 1 0,0 1 0,-1-1 0,0 0 0,-7-4 0,-47-32 0,-1 3 0,-88-41 0,91 50 0,-113-57 0,-221-124 0,378 203 0,7 4 0,0 0 0,0-1 0,1 1 0,0-1 0,-1 0 0,1 0 0,0-1 0,1 0 0,-1 0 0,-5-8 0,10 13 0,0 0 0,0-1 0,0 1 0,0 0 0,0-1 0,0 1 0,0 0 0,0 0 0,0-1 0,0 1 0,0 0 0,0-1 0,0 1 0,0 0 0,0 0 0,1-1 0,-1 1 0,0 0 0,0 0 0,0-1 0,0 1 0,0 0 0,1 0 0,-1 0 0,0-1 0,0 1 0,0 0 0,1 0 0,-1 0 0,0-1 0,0 1 0,1 0 0,-1 0 0,0 0 0,0 0 0,1 0 0,-1 0 0,0 0 0,1 0 0,-1 0 0,0 0 0,0 0 0,1 0 0,-1 0 0,0 0 0,1 0 0,-1 0 0,0 0 0,0 0 0,1 0 0,-1 0 0,0 0 0,0 0 0,1 0 0,-1 1 0,1-1 0,20 6 0,14 12 0,60 41 0,-35-20 0,86 62 0,19 11 0,97 58 0,-82-55 0,-117-78 0,-32-20 0,33 12 0,-47-23 0,-1 1 0,0 1 0,0 0 0,-1 1 0,0 0 0,-1 1 0,0 1 0,19 18 0,-32-28 0,0 0 0,0 1 0,1-1 0,-1 0 0,0 1 0,0-1 0,0 0 0,-1 1 0,1 0 0,0-1 0,-1 1 0,1-1 0,-1 1 0,1 0 0,-1-1 0,1 1 0,-1 0 0,0 0 0,0-1 0,0 1 0,0 0 0,0-1 0,-1 1 0,1 0 0,0-1 0,-1 1 0,0 0 0,1-1 0,-1 1 0,0 0 0,1-1 0,-1 1 0,0-1 0,0 0 0,0 1 0,-1-1 0,1 0 0,0 0 0,0 1 0,-1-1 0,1 0 0,0 0 0,-3 1 0,-7 4 0,0 0 0,0-1 0,-1 0 0,-21 7 0,31-12 0,-135 48 0,78-25 0,-1-3 0,0-2 0,-115 17 0,-135 9 120,236-29-615,2 4 0,-81 32 0,87-24-6331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08:50:03.393"/>
    </inkml:context>
    <inkml:brush xml:id="br0">
      <inkml:brushProperty name="width" value="0.035" units="cm"/>
      <inkml:brushProperty name="height" value="0.035" units="cm"/>
      <inkml:brushProperty name="color" value="#E71224"/>
    </inkml:brush>
  </inkml:definitions>
  <inkml:trace contextRef="#ctx0" brushRef="#br0">917 2 24575,'-112'-1'0,"-124"3"0,224-1 0,-1 1 0,1 1 0,0 0 0,0 0 0,0 1 0,-20 10 0,-63 42 0,76-43 0,-6 3 0,1 2 0,1 1 0,0 0 0,2 2 0,-20 23 0,33-34 0,0 0 0,1 0 0,0 0 0,0 1 0,1 0 0,1 0 0,0 0 0,0 1 0,1 0 0,1 0 0,0 0 0,1 0 0,0 0 0,-1 22 0,4-29 0,-1 1 0,1-1 0,0 1 0,0-1 0,1 1 0,-1-1 0,1 0 0,0 0 0,1 0 0,-1 0 0,1 0 0,0-1 0,0 1 0,1-1 0,-1 1 0,1-1 0,0 0 0,0-1 0,0 1 0,1-1 0,-1 0 0,1 0 0,8 4 0,8 2 0,1-1 0,-1-1 0,2-1 0,34 5 0,-5-1 0,-45-8 0,62 15 0,1-3 0,132 9 0,-240-20 0,0 0 0,1 3 0,0 1 0,-38 12 0,26-6 0,-80 11 0,-20-19 0,29-2 0,116-3 0,-1 1 0,1-1 0,-1 1 0,1 0 0,0 0 0,-1 1 0,1-1 0,0 1 0,-8 4 0,11-5 0,0 0 0,0 0 0,0 0 0,0 0 0,0 0 0,0 0 0,0 0 0,1 0 0,-1 1 0,0-1 0,0 0 0,1 0 0,-1 1 0,1-1 0,0 0 0,-1 1 0,1-1 0,0 1 0,0-1 0,0 0 0,0 1 0,0-1 0,0 1 0,0-1 0,0 0 0,0 1 0,1-1 0,-1 0 0,0 1 0,1-1 0,0 0 0,-1 1 0,1-1 0,0 0 0,0 2 0,7 10 0,1 0 0,-1-1 0,2 0 0,0 0 0,0-1 0,13 10 0,76 55 0,-75-60 0,-1 0 0,-1 2 0,0 0 0,-2 2 0,36 42 0,47 106 0,-8-11 0,-92-151-44,17 22-220,0 2 0,-3 0-1,0 1 1,13 37 0,-16-24-6562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08:50:05.263"/>
    </inkml:context>
    <inkml:brush xml:id="br0">
      <inkml:brushProperty name="width" value="0.035" units="cm"/>
      <inkml:brushProperty name="height" value="0.035" units="cm"/>
      <inkml:brushProperty name="color" value="#E71224"/>
    </inkml:brush>
  </inkml:definitions>
  <inkml:trace contextRef="#ctx0" brushRef="#br0">495 549 24575,'-75'1'0,"-89"-3"0,152 1 0,0 0 0,0-2 0,1 1 0,-1-1 0,1-1 0,0 0 0,0 0 0,-20-13 0,24 13 0,1 0 0,0-1 0,0 1 0,1-1 0,0-1 0,-1 1 0,2-1 0,-1 0 0,1 0 0,0 0 0,0-1 0,0 0 0,1 1 0,0-1 0,-2-9 0,-31-121 0,31 125 0,2 0 0,-1-1 0,2 0 0,0 0 0,0 0 0,1-20 0,1 28 0,0-1 0,1 1 0,0-1 0,0 1 0,1 0 0,-1-1 0,1 1 0,0 0 0,1 0 0,-1 0 0,1 1 0,0-1 0,0 0 0,0 1 0,1 0 0,0 0 0,0 0 0,6-5 0,-2 3 0,0 1 0,0 1 0,0-1 0,0 1 0,1 1 0,0 0 0,0 0 0,12-2 0,12 0 0,33-2 0,-9 2 0,-25 0 0,1 1 0,-1 3 0,1 0 0,0 2 0,34 5 0,-59-4 0,1-1 0,-1 1 0,0 1 0,0 0 0,1 0 0,-2 0 0,1 1 0,0 0 0,-1 0 0,0 1 0,0 0 0,0 1 0,0-1 0,-1 1 0,0 1 0,0-1 0,-1 1 0,0 0 0,0 0 0,-1 0 0,1 1 0,-2 0 0,1-1 0,3 13 0,34 131 0,-37-139 0,-1 0 0,0 1 0,-1-1 0,0 0 0,-1 1 0,0-1 0,-1 1 0,-2 18 0,1-23 0,-1 0 0,0 0 0,0 0 0,-1 0 0,0 0 0,-1 0 0,0-1 0,0 1 0,0-1 0,-1 0 0,0-1 0,-1 1 0,-10 10 0,5-8 10,0 0 0,-1 0 0,0-1 0,-1-1 0,1 0 0,-1-1 0,-25 9 0,-5-3-318,-51 9 0,54-13-521,-2 1-5997</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08:50:07.507"/>
    </inkml:context>
    <inkml:brush xml:id="br0">
      <inkml:brushProperty name="width" value="0.035" units="cm"/>
      <inkml:brushProperty name="height" value="0.035" units="cm"/>
      <inkml:brushProperty name="color" value="#E71224"/>
    </inkml:brush>
  </inkml:definitions>
  <inkml:trace contextRef="#ctx0" brushRef="#br0">275 490 24575,'-14'1'0,"1"-2"0,-1 0 0,-24-5 0,32 5 0,1-1 0,0 0 0,0 0 0,0 0 0,0-1 0,0 0 0,1 0 0,-1 0 0,1 0 0,0-1 0,0 1 0,-6-8 0,-12-17 0,1-1 0,2-2 0,-18-36 0,32 57 0,1 1 0,0-1 0,0-1 0,1 1 0,0 0 0,1-1 0,0 1 0,-1-18 0,4 23 0,-1 0 0,0 0 0,1 0 0,0 1 0,0-1 0,1 0 0,0 0 0,-1 0 0,1 1 0,1-1 0,-1 1 0,1 0 0,-1 0 0,1 0 0,1 0 0,-1 0 0,0 0 0,1 1 0,0 0 0,7-6 0,4 0 0,1 0 0,0 0 0,1 2 0,-1 0 0,2 0 0,-1 2 0,29-5 0,-3 3 0,1 2 0,45 0 0,-75 5 0,-1 0 0,1 1 0,-1 0 0,16 4 0,-24-4 0,-1 1 0,0-1 0,0 1 0,1-1 0,-1 1 0,0 1 0,0-1 0,-1 0 0,1 1 0,0 0 0,-1 0 0,0 0 0,0 0 0,0 1 0,0-1 0,3 6 0,9 18 0,-1 2 0,-1-1 0,-1 2 0,-2-1 0,-1 2 0,-2-1 0,0 1 0,-2 0 0,-2 0 0,-1 1 0,-1-1 0,-2 1 0,0-1 0,-3 0 0,-10 46 0,9-60 0,-1 0 0,-1 0 0,0-1 0,-2 0 0,1-1 0,-2 0 0,0 0 0,-1-1 0,0 0 0,-1-1 0,-1 0 0,-24 19 0,30-27 0,0 0 0,0 0 0,-1-1 0,1 0 0,-1 0 0,0 0 0,-1-1 0,1-1 0,0 1 0,-1-1 0,1-1 0,-1 1 0,0-2 0,0 1 0,1-1 0,-1 0 0,0-1 0,1 0 0,-1-1 0,0 1 0,1-2 0,0 1 0,-1-1 0,1 0 0,0-1 0,1 0 0,-10-6 0,4 1-273,0 0 0,1-1 0,0-1 0,-19-22 0,5-2-6553</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08:50:09.431"/>
    </inkml:context>
    <inkml:brush xml:id="br0">
      <inkml:brushProperty name="width" value="0.035" units="cm"/>
      <inkml:brushProperty name="height" value="0.035" units="cm"/>
      <inkml:brushProperty name="color" value="#E71224"/>
    </inkml:brush>
  </inkml:definitions>
  <inkml:trace contextRef="#ctx0" brushRef="#br0">827 891 24575,'-9'7'0,"1"-1"0,-1 0 0,0 0 0,0-1 0,-1 0 0,0 0 0,0-1 0,0-1 0,-17 5 0,-13 0 0,-46 3 0,74-10 0,-13 2 0,0-1 0,0-1 0,1-2 0,-1 0 0,-31-6 0,43 4 0,0-1 0,1 0 0,0 0 0,-1-1 0,1-1 0,1 0 0,-1-1 0,1 0 0,1 0 0,-1-2 0,-14-13 0,-4-10 0,0-1 0,2-1 0,2-1 0,1-2 0,2 0 0,1-2 0,3 0 0,-22-62 0,39 96 0,-1 1 0,1-1 0,0 0 0,0 0 0,0 0 0,1 0 0,0 0 0,0 0 0,0 0 0,0-1 0,1 1 0,0 0 0,0 1 0,1-1 0,-1 0 0,1 0 0,3-7 0,0 5 0,1 0 0,0 0 0,0 0 0,0 1 0,1 0 0,0 0 0,0 0 0,0 1 0,9-4 0,378-227 0,-368 220 0,1 2 0,0 0 0,50-16 0,-62 25 0,1 1 0,-1 0 0,1 2 0,-1 0 0,1 0 0,0 1 0,0 1 0,28 4 0,-38-3 0,0 1 0,1 0 0,-1 1 0,0-1 0,0 1 0,-1 1 0,1-1 0,-1 1 0,1 0 0,-1 0 0,0 0 0,-1 1 0,1-1 0,-1 1 0,0 0 0,0 1 0,0-1 0,-1 1 0,0 0 0,0 0 0,0 0 0,2 8 0,3 10 0,-2 0 0,0 1 0,-1-1 0,2 40 0,-7-45 0,0-1 0,-2 1 0,0 0 0,-1 0 0,0-1 0,-2 0 0,0 0 0,-1 0 0,-1 0 0,-1-1 0,0 0 0,-1-1 0,-1 0 0,-17 22 0,-1-3 0,-2-1 0,-1-1 0,-2-2 0,-71 53 0,61-55-455,-1-1 0,-71 32 0,38-25-6371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08:50:17.544"/>
    </inkml:context>
    <inkml:brush xml:id="br0">
      <inkml:brushProperty name="width" value="0.035" units="cm"/>
      <inkml:brushProperty name="height" value="0.035" units="cm"/>
      <inkml:brushProperty name="color" value="#AE198D"/>
      <inkml:brushProperty name="inkEffects" value="galaxy"/>
      <inkml:brushProperty name="anchorX" value="0"/>
      <inkml:brushProperty name="anchorY" value="0"/>
      <inkml:brushProperty name="scaleFactor" value="0.5"/>
    </inkml:brush>
  </inkml:definitions>
  <inkml:trace contextRef="#ctx0" brushRef="#br0">0 687 24575,'0'0'0,"0"-14"0,16-5 0,17 2 0,16 3 0,6 4 0,1 4 0,-1 2 0,-4 3 0,-4 1 0,6 0 0,6 1 0,6 0 0,-2-1 0,-3 1 0,-6-1 0,-4 0 0,-5 0 0,6 0 0,-2 9 0,7-1 0,6 9 0,7-2 0,-3-2 0,-4-3 0,-7-3 0,-5-3 0,-4-2 0,4-2 0,-1 0 0,7-1 0,-2 0 0,6 1 0,14 7 0,13 9 0,-3 1 0,1-3 0,-2-2 0,0-4 0,-1-3 0,-1-3 0,-1-1 0,1-1 0,-1-1 0,-8 1 0,-8-1 0,-8 1 0,2-9 0,-6 1 0,6-1 0,-4-5 0,6 1 0,-3 1 0,5-4 0,4-6 0,-3-6 0,12 3 0,-13-4 0,3 6 0,9-2 0,-4 5 0,-5 5 0,1-3 0,-50 8 0,-1 3 0,22-14 0,35-24 0,-22 5 0,-50 39 0,3-2 0,-1 1 0,0-1 0,0 1 0,0-1 0,0 0 0,0 0 0,-1 0 0,0 0 0,2-4 0,-3 6 0,0 0 0,0 0 0,1 0 0,-1 0 0,0 0 0,-1 0 0,1 0 0,0 0 0,0 0 0,0 0 0,-1 0 0,1 0 0,0 0 0,-1 1 0,1-1 0,-1 0 0,1 0 0,-1 0 0,1 0 0,-1 1 0,1-1 0,-1 0 0,0 1 0,0-1 0,1 0 0,-3 0 0,3-1 0,-3 0 0,0 0 0,0 0 0,1 1 0,-1 0 0,0-1 0,0 1 0,0 0 0,-4 0 0,-36-23 0,-6-4 0,-10 3 0,2-4 0,-7-2 0,-4 5 0,-5-3 0,5-1 0,22 6 0,22 4 0,24 20 0,0 0 0,-1 0 0,1-1 0,0 1 0,0 0 0,-1 0 0,1-1 0,0 1 0,0 0 0,0-1 0,0 1 0,-1-1 0,1 1 0,0 0 0,0-1 0,0 1 0,0 0 0,0-1 0,0 1 0,0 0 0,0-1 0,0 1 0,0-1 0,0 1 0,0 0 0,0-1 0,0 1 0,1 0 0,-1-1 0,0 1 0,0 0 0,0-1 0,0 1 0,1 0 0,-1-1 0,0 1 0,1-1 0,32-6 0,15 11 0,7 11 0,1 2 0,-1-1 0,4-3 0,5-4 0,-3-4 0,-4 6 0,-4 7 0,-5-1 0,-3 6 0,5-4 0,-2 5 0,0 3 0,7-3 0,-3 2 0,-9 3 0,5-4 0,-2 10 0,-17-5 0,-29-27 0,2-1 0,-1 1 0,0-1 0,1 1 0,-1 0 0,0-1 0,-1 1 0,1 0 0,0-1 0,-1 5 0,-1-2 0,1-1 0,-1 0 0,0-1 0,0 1 0,0 0 0,-1-1 0,1 1 0,-1-1 0,-2 5 0,-1-1 0,-1 1 0,0-1 0,0 0 0,-9 8 0,-33 31 0,-14-8 0,0-2 0,-6 7 0,-4-7 0,-3 0 0,5 8 0,-1 2 0,-2-8 0,7 6 0,14 1 0,6-1 0,7 0 0,1-1 0,2 7 0,7-9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08:50:24.902"/>
    </inkml:context>
    <inkml:brush xml:id="br0">
      <inkml:brushProperty name="width" value="0.035" units="cm"/>
      <inkml:brushProperty name="height" value="0.035" units="cm"/>
      <inkml:brushProperty name="color" value="#FFC114"/>
    </inkml:brush>
  </inkml:definitions>
  <inkml:trace contextRef="#ctx0" brushRef="#br0">1378 1 24575,'-9'3'0,"0"1"0,1 0 0,-1 1 0,-12 9 0,-21 11 0,-230 119 0,239-124 0,-5 3 0,-68 55 0,97-71 0,1 1 0,-1 0 0,2 1 0,-1 0 0,1 0 0,0 1 0,1-1 0,0 1 0,1 1 0,0-1 0,0 1 0,-4 19 0,7-25 0,1 0 0,1 0 0,-1 0 0,1 1 0,0-1 0,0 0 0,1 1 0,-1-1 0,1 0 0,1 0 0,-1 0 0,0 0 0,1 0 0,0 0 0,1 0 0,-1 0 0,1-1 0,0 1 0,0-1 0,0 0 0,0 1 0,1-2 0,0 1 0,-1 0 0,1-1 0,1 0 0,-1 0 0,1 0 0,6 3 0,6 3 0,2-1 0,-1-1 0,1 0 0,0-2 0,0 0 0,31 3 0,-33-6 0,325 34 0,-300-35 0,-1-1 0,0-3 0,0-1 0,0-2 0,0-1 0,47-16 0,-52 7 0,-36 16 0,0 0 0,1 0 0,-1 0 0,0 0 0,0 0 0,1 0 0,-1 0 0,0 0 0,1-1 0,-1 1 0,0 0 0,0 0 0,1 0 0,-1 0 0,0-1 0,0 1 0,1 0 0,-1 0 0,0-1 0,0 1 0,0 0 0,1 0 0,-1-1 0,0 1 0,0 0 0,0 0 0,0-1 0,0 1 0,0 0 0,0-1 0,1 1 0,-1 0 0,0-1 0,0 1 0,0 0 0,0-1 0,0 1 0,-1 0 0,1 0 0,0-1 0,0 1 0,0 0 0,0-1 0,0 1 0,0 0 0,0-1 0,-1 1 0,1 0 0,0 0 0,0-1 0,0 1 0,0 0 0,-1 0 0,1 0 0,0-1 0,0 1 0,-1 0 0,1 0 0,0 0 0,-1-1 0,1 1 0,-1 0 0,-20-5 0,-13 6 0,0 0 0,1 3 0,-1 0 0,1 3 0,-39 11 0,-3 0 0,-87 26 0,114-28 0,0-2 0,-2-3 0,1-2 0,-71 5 0,-303-16 0,137-1 0,269 4 0,0-1 0,0 0 0,0-2 0,0 0 0,0 0 0,0-2 0,-27-9 0,31 6 0,35 21 0,583 402 0,-174-108 0,-368-266 0,-40-28 0,-1 1 0,41 36 0,-58-46 0,0 0 0,0 1 0,-1-1 0,0 1 0,0 0 0,0 0 0,-1 0 0,0 0 0,0 1 0,0-1 0,-1 1 0,0 0 0,0 0 0,-1 0 0,0 0 0,1 7 0,-3-10 5,1 0-1,0 0 1,-1 0 0,0 0-1,0 0 1,0-1 0,-1 1-1,1 0 1,-1-1-1,0 1 1,0-1 0,0 1-1,0-1 1,0 0 0,-1 0-1,0 0 1,-5 5-1,-5 2-231,0 0 0,-29 16-1,26-17-538,-27 16-6060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929563" cy="5159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10366375" y="0"/>
            <a:ext cx="7929563" cy="515938"/>
          </a:xfrm>
          <a:prstGeom prst="rect">
            <a:avLst/>
          </a:prstGeom>
        </p:spPr>
        <p:txBody>
          <a:bodyPr vert="horz" lIns="91440" tIns="45720" rIns="91440" bIns="45720" rtlCol="0"/>
          <a:lstStyle>
            <a:lvl1pPr algn="r">
              <a:defRPr sz="1200"/>
            </a:lvl1pPr>
          </a:lstStyle>
          <a:p>
            <a:fld id="{1688AB25-3671-4A57-BC28-18D95B780DAF}" type="datetimeFigureOut">
              <a:rPr lang="en-US" smtClean="0"/>
              <a:t>12/20/2025</a:t>
            </a:fld>
            <a:endParaRPr lang="en-US"/>
          </a:p>
        </p:txBody>
      </p:sp>
      <p:sp>
        <p:nvSpPr>
          <p:cNvPr id="4" name="Slide Image Placeholder 3"/>
          <p:cNvSpPr>
            <a:spLocks noGrp="1" noRot="1" noChangeAspect="1"/>
          </p:cNvSpPr>
          <p:nvPr>
            <p:ph type="sldImg" idx="2"/>
          </p:nvPr>
        </p:nvSpPr>
        <p:spPr>
          <a:xfrm>
            <a:off x="6061075" y="1287463"/>
            <a:ext cx="6178550" cy="3476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830388" y="4956175"/>
            <a:ext cx="14639925" cy="4056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83763"/>
            <a:ext cx="7929563" cy="51593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10366375" y="9783763"/>
            <a:ext cx="7929563" cy="515937"/>
          </a:xfrm>
          <a:prstGeom prst="rect">
            <a:avLst/>
          </a:prstGeom>
        </p:spPr>
        <p:txBody>
          <a:bodyPr vert="horz" lIns="91440" tIns="45720" rIns="91440" bIns="45720" rtlCol="0" anchor="b"/>
          <a:lstStyle>
            <a:lvl1pPr algn="r">
              <a:defRPr sz="1200"/>
            </a:lvl1pPr>
          </a:lstStyle>
          <a:p>
            <a:fld id="{DC5CBAFE-91FC-472E-9EEA-159BF3A20A56}" type="slidenum">
              <a:rPr lang="en-US" smtClean="0"/>
              <a:t>‹#›</a:t>
            </a:fld>
            <a:endParaRPr lang="en-US"/>
          </a:p>
        </p:txBody>
      </p:sp>
    </p:spTree>
    <p:extLst>
      <p:ext uri="{BB962C8B-B14F-4D97-AF65-F5344CB8AC3E}">
        <p14:creationId xmlns:p14="http://schemas.microsoft.com/office/powerpoint/2010/main" val="2922695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372552" y="3192907"/>
            <a:ext cx="15555595" cy="2162937"/>
          </a:xfrm>
          <a:prstGeom prst="rect">
            <a:avLst/>
          </a:prstGeom>
        </p:spPr>
        <p:txBody>
          <a:bodyPr wrap="square" lIns="0" tIns="0" rIns="0" bIns="0">
            <a:spAutoFit/>
          </a:bodyPr>
          <a:lstStyle>
            <a:lvl1pPr>
              <a:defRPr sz="5200" b="0" i="0">
                <a:solidFill>
                  <a:srgbClr val="262425"/>
                </a:solidFill>
                <a:latin typeface="Microsoft Sans Serif"/>
                <a:cs typeface="Microsoft Sans Serif"/>
              </a:defRPr>
            </a:lvl1pPr>
          </a:lstStyle>
          <a:p>
            <a:endParaRPr/>
          </a:p>
        </p:txBody>
      </p:sp>
      <p:sp>
        <p:nvSpPr>
          <p:cNvPr id="3" name="Holder 3"/>
          <p:cNvSpPr>
            <a:spLocks noGrp="1"/>
          </p:cNvSpPr>
          <p:nvPr>
            <p:ph type="subTitle" idx="4"/>
          </p:nvPr>
        </p:nvSpPr>
        <p:spPr>
          <a:xfrm>
            <a:off x="2745105" y="5767832"/>
            <a:ext cx="12810490" cy="2574925"/>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12/20/2025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200" b="0" i="0">
                <a:solidFill>
                  <a:srgbClr val="262425"/>
                </a:solidFill>
                <a:latin typeface="Microsoft Sans Serif"/>
                <a:cs typeface="Microsoft Sans Serif"/>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12/20/2025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200" b="0" i="0">
                <a:solidFill>
                  <a:srgbClr val="262425"/>
                </a:solidFill>
                <a:latin typeface="Microsoft Sans Serif"/>
                <a:cs typeface="Microsoft Sans Serif"/>
              </a:defRPr>
            </a:lvl1pPr>
          </a:lstStyle>
          <a:p>
            <a:endParaRPr/>
          </a:p>
        </p:txBody>
      </p:sp>
      <p:sp>
        <p:nvSpPr>
          <p:cNvPr id="3" name="Holder 3"/>
          <p:cNvSpPr>
            <a:spLocks noGrp="1"/>
          </p:cNvSpPr>
          <p:nvPr>
            <p:ph sz="half" idx="2"/>
          </p:nvPr>
        </p:nvSpPr>
        <p:spPr>
          <a:xfrm>
            <a:off x="915035" y="2368931"/>
            <a:ext cx="7960804" cy="679780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9424860" y="2368931"/>
            <a:ext cx="7960804" cy="679780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12/20/2025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200" b="0" i="0">
                <a:solidFill>
                  <a:srgbClr val="262425"/>
                </a:solidFill>
                <a:latin typeface="Microsoft Sans Serif"/>
                <a:cs typeface="Microsoft Sans Serif"/>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12/20/2025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solidFill>
            <a:srgbClr val="F8FAFB"/>
          </a:solidFill>
        </p:spPr>
        <p:txBody>
          <a:bodyPr wrap="square" lIns="0" tIns="0" rIns="0" bIns="0" rtlCol="0"/>
          <a:lstStyle/>
          <a:p>
            <a:endParaRPr/>
          </a:p>
        </p:txBody>
      </p:sp>
      <p:sp>
        <p:nvSpPr>
          <p:cNvPr id="17" name="bg object 17"/>
          <p:cNvSpPr/>
          <p:nvPr/>
        </p:nvSpPr>
        <p:spPr>
          <a:xfrm>
            <a:off x="0" y="544320"/>
            <a:ext cx="18288000" cy="1905"/>
          </a:xfrm>
          <a:custGeom>
            <a:avLst/>
            <a:gdLst/>
            <a:ahLst/>
            <a:cxnLst/>
            <a:rect l="l" t="t" r="r" b="b"/>
            <a:pathLst>
              <a:path w="18288000" h="1904">
                <a:moveTo>
                  <a:pt x="18287999" y="1428"/>
                </a:moveTo>
                <a:lnTo>
                  <a:pt x="0" y="0"/>
                </a:lnTo>
              </a:path>
            </a:pathLst>
          </a:custGeom>
          <a:ln w="18719">
            <a:solidFill>
              <a:srgbClr val="262425"/>
            </a:solidFill>
          </a:ln>
        </p:spPr>
        <p:txBody>
          <a:bodyPr wrap="square" lIns="0" tIns="0" rIns="0" bIns="0" rtlCol="0"/>
          <a:lstStyle/>
          <a:p>
            <a:endParaRPr/>
          </a:p>
        </p:txBody>
      </p:sp>
      <p:sp>
        <p:nvSpPr>
          <p:cNvPr id="18" name="bg object 18"/>
          <p:cNvSpPr/>
          <p:nvPr/>
        </p:nvSpPr>
        <p:spPr>
          <a:xfrm>
            <a:off x="0" y="9739303"/>
            <a:ext cx="18288000" cy="1905"/>
          </a:xfrm>
          <a:custGeom>
            <a:avLst/>
            <a:gdLst/>
            <a:ahLst/>
            <a:cxnLst/>
            <a:rect l="l" t="t" r="r" b="b"/>
            <a:pathLst>
              <a:path w="18288000" h="1904">
                <a:moveTo>
                  <a:pt x="18287999" y="1432"/>
                </a:moveTo>
                <a:lnTo>
                  <a:pt x="0" y="0"/>
                </a:lnTo>
              </a:path>
            </a:pathLst>
          </a:custGeom>
          <a:ln w="18719">
            <a:solidFill>
              <a:srgbClr val="262425"/>
            </a:solidFill>
          </a:ln>
        </p:spPr>
        <p:txBody>
          <a:bodyPr wrap="square" lIns="0" tIns="0" rIns="0" bIns="0" rtlCol="0"/>
          <a:lstStyle/>
          <a:p>
            <a:endParaRPr/>
          </a:p>
        </p:txBody>
      </p:sp>
      <p:sp>
        <p:nvSpPr>
          <p:cNvPr id="19" name="bg object 19"/>
          <p:cNvSpPr/>
          <p:nvPr/>
        </p:nvSpPr>
        <p:spPr>
          <a:xfrm>
            <a:off x="17146777" y="8957513"/>
            <a:ext cx="1141730" cy="1329690"/>
          </a:xfrm>
          <a:custGeom>
            <a:avLst/>
            <a:gdLst/>
            <a:ahLst/>
            <a:cxnLst/>
            <a:rect l="l" t="t" r="r" b="b"/>
            <a:pathLst>
              <a:path w="1141730" h="1329690">
                <a:moveTo>
                  <a:pt x="1037462" y="0"/>
                </a:moveTo>
                <a:lnTo>
                  <a:pt x="983487" y="1447"/>
                </a:lnTo>
                <a:lnTo>
                  <a:pt x="928750" y="5765"/>
                </a:lnTo>
                <a:lnTo>
                  <a:pt x="875537" y="12966"/>
                </a:lnTo>
                <a:lnTo>
                  <a:pt x="822197" y="23050"/>
                </a:lnTo>
                <a:lnTo>
                  <a:pt x="768984" y="35280"/>
                </a:lnTo>
                <a:lnTo>
                  <a:pt x="717168" y="51130"/>
                </a:lnTo>
                <a:lnTo>
                  <a:pt x="665987" y="69126"/>
                </a:lnTo>
                <a:lnTo>
                  <a:pt x="615568" y="89999"/>
                </a:lnTo>
                <a:lnTo>
                  <a:pt x="566673" y="113037"/>
                </a:lnTo>
                <a:lnTo>
                  <a:pt x="519175" y="138959"/>
                </a:lnTo>
                <a:lnTo>
                  <a:pt x="473074" y="167756"/>
                </a:lnTo>
                <a:lnTo>
                  <a:pt x="428370" y="197994"/>
                </a:lnTo>
                <a:lnTo>
                  <a:pt x="385190" y="231113"/>
                </a:lnTo>
                <a:lnTo>
                  <a:pt x="343407" y="266395"/>
                </a:lnTo>
                <a:lnTo>
                  <a:pt x="304545" y="303830"/>
                </a:lnTo>
                <a:lnTo>
                  <a:pt x="267080" y="343429"/>
                </a:lnTo>
                <a:lnTo>
                  <a:pt x="231901" y="384465"/>
                </a:lnTo>
                <a:lnTo>
                  <a:pt x="198754" y="427666"/>
                </a:lnTo>
                <a:lnTo>
                  <a:pt x="167766" y="472304"/>
                </a:lnTo>
                <a:lnTo>
                  <a:pt x="139699" y="518380"/>
                </a:lnTo>
                <a:lnTo>
                  <a:pt x="113791" y="566621"/>
                </a:lnTo>
                <a:lnTo>
                  <a:pt x="90042" y="615576"/>
                </a:lnTo>
                <a:lnTo>
                  <a:pt x="69849" y="665255"/>
                </a:lnTo>
                <a:lnTo>
                  <a:pt x="51180" y="716372"/>
                </a:lnTo>
                <a:lnTo>
                  <a:pt x="36067" y="768208"/>
                </a:lnTo>
                <a:lnTo>
                  <a:pt x="23113" y="821489"/>
                </a:lnTo>
                <a:lnTo>
                  <a:pt x="13715" y="874765"/>
                </a:lnTo>
                <a:lnTo>
                  <a:pt x="6476" y="928764"/>
                </a:lnTo>
                <a:lnTo>
                  <a:pt x="2158" y="982760"/>
                </a:lnTo>
                <a:lnTo>
                  <a:pt x="761" y="1036759"/>
                </a:lnTo>
                <a:lnTo>
                  <a:pt x="0" y="1036759"/>
                </a:lnTo>
                <a:lnTo>
                  <a:pt x="1396" y="1090754"/>
                </a:lnTo>
                <a:lnTo>
                  <a:pt x="5714" y="1144753"/>
                </a:lnTo>
                <a:lnTo>
                  <a:pt x="12953" y="1198749"/>
                </a:lnTo>
                <a:lnTo>
                  <a:pt x="23113" y="1252029"/>
                </a:lnTo>
                <a:lnTo>
                  <a:pt x="35305" y="1305305"/>
                </a:lnTo>
                <a:lnTo>
                  <a:pt x="1141162" y="1329484"/>
                </a:lnTo>
                <a:lnTo>
                  <a:pt x="1141162" y="5369"/>
                </a:lnTo>
                <a:lnTo>
                  <a:pt x="1091564" y="1447"/>
                </a:lnTo>
                <a:lnTo>
                  <a:pt x="1037462" y="0"/>
                </a:lnTo>
                <a:close/>
              </a:path>
            </a:pathLst>
          </a:custGeom>
          <a:solidFill>
            <a:srgbClr val="4A86E8">
              <a:alpha val="27059"/>
            </a:srgbClr>
          </a:solidFill>
        </p:spPr>
        <p:txBody>
          <a:bodyPr wrap="square" lIns="0" tIns="0" rIns="0" bIns="0" rtlCol="0"/>
          <a:lstStyle/>
          <a:p>
            <a:endParaRPr/>
          </a:p>
        </p:txBody>
      </p:sp>
      <p:sp>
        <p:nvSpPr>
          <p:cNvPr id="20" name="bg object 20"/>
          <p:cNvSpPr/>
          <p:nvPr/>
        </p:nvSpPr>
        <p:spPr>
          <a:xfrm>
            <a:off x="17146822" y="8957521"/>
            <a:ext cx="1141730" cy="1329690"/>
          </a:xfrm>
          <a:custGeom>
            <a:avLst/>
            <a:gdLst/>
            <a:ahLst/>
            <a:cxnLst/>
            <a:rect l="l" t="t" r="r" b="b"/>
            <a:pathLst>
              <a:path w="1141730" h="1329690">
                <a:moveTo>
                  <a:pt x="762" y="1036751"/>
                </a:moveTo>
                <a:lnTo>
                  <a:pt x="2159" y="982751"/>
                </a:lnTo>
                <a:lnTo>
                  <a:pt x="6477" y="928756"/>
                </a:lnTo>
                <a:lnTo>
                  <a:pt x="13716" y="874756"/>
                </a:lnTo>
                <a:lnTo>
                  <a:pt x="23114" y="821481"/>
                </a:lnTo>
                <a:lnTo>
                  <a:pt x="36068" y="768201"/>
                </a:lnTo>
                <a:lnTo>
                  <a:pt x="51181" y="716364"/>
                </a:lnTo>
                <a:lnTo>
                  <a:pt x="69850" y="665247"/>
                </a:lnTo>
                <a:lnTo>
                  <a:pt x="90043" y="615567"/>
                </a:lnTo>
                <a:lnTo>
                  <a:pt x="113793" y="566613"/>
                </a:lnTo>
                <a:lnTo>
                  <a:pt x="139701" y="518374"/>
                </a:lnTo>
                <a:lnTo>
                  <a:pt x="167768" y="472296"/>
                </a:lnTo>
                <a:lnTo>
                  <a:pt x="198756" y="427658"/>
                </a:lnTo>
                <a:lnTo>
                  <a:pt x="231904" y="384458"/>
                </a:lnTo>
                <a:lnTo>
                  <a:pt x="267210" y="343421"/>
                </a:lnTo>
                <a:lnTo>
                  <a:pt x="304549" y="303822"/>
                </a:lnTo>
                <a:lnTo>
                  <a:pt x="343538" y="266387"/>
                </a:lnTo>
                <a:lnTo>
                  <a:pt x="385194" y="231105"/>
                </a:lnTo>
                <a:lnTo>
                  <a:pt x="428375" y="197986"/>
                </a:lnTo>
                <a:lnTo>
                  <a:pt x="473079" y="167749"/>
                </a:lnTo>
                <a:lnTo>
                  <a:pt x="519181" y="138951"/>
                </a:lnTo>
                <a:lnTo>
                  <a:pt x="566679" y="113030"/>
                </a:lnTo>
                <a:lnTo>
                  <a:pt x="615575" y="89991"/>
                </a:lnTo>
                <a:lnTo>
                  <a:pt x="665994" y="69112"/>
                </a:lnTo>
                <a:lnTo>
                  <a:pt x="717176" y="51117"/>
                </a:lnTo>
                <a:lnTo>
                  <a:pt x="768992" y="35280"/>
                </a:lnTo>
                <a:lnTo>
                  <a:pt x="822206" y="23037"/>
                </a:lnTo>
                <a:lnTo>
                  <a:pt x="875546" y="12953"/>
                </a:lnTo>
                <a:lnTo>
                  <a:pt x="928760" y="5753"/>
                </a:lnTo>
                <a:lnTo>
                  <a:pt x="983497" y="1435"/>
                </a:lnTo>
                <a:lnTo>
                  <a:pt x="1037600" y="0"/>
                </a:lnTo>
                <a:lnTo>
                  <a:pt x="1091575" y="1435"/>
                </a:lnTo>
                <a:lnTo>
                  <a:pt x="1141118" y="5343"/>
                </a:lnTo>
              </a:path>
              <a:path w="1141730" h="1329690">
                <a:moveTo>
                  <a:pt x="42711" y="1329476"/>
                </a:moveTo>
                <a:lnTo>
                  <a:pt x="23114" y="1252021"/>
                </a:lnTo>
                <a:lnTo>
                  <a:pt x="12954" y="1198740"/>
                </a:lnTo>
                <a:lnTo>
                  <a:pt x="5842" y="1144746"/>
                </a:lnTo>
                <a:lnTo>
                  <a:pt x="1524" y="1090746"/>
                </a:lnTo>
                <a:lnTo>
                  <a:pt x="0" y="1036751"/>
                </a:lnTo>
                <a:lnTo>
                  <a:pt x="762" y="1036751"/>
                </a:lnTo>
              </a:path>
            </a:pathLst>
          </a:custGeom>
          <a:ln w="3175">
            <a:solidFill>
              <a:srgbClr val="FFFFFF"/>
            </a:solidFill>
          </a:ln>
        </p:spPr>
        <p:txBody>
          <a:bodyPr wrap="square" lIns="0" tIns="0" rIns="0" bIns="0" rtlCol="0"/>
          <a:lstStyle/>
          <a:p>
            <a:endParaRPr/>
          </a:p>
        </p:txBody>
      </p:sp>
      <p:sp>
        <p:nvSpPr>
          <p:cNvPr id="21" name="bg object 21"/>
          <p:cNvSpPr/>
          <p:nvPr/>
        </p:nvSpPr>
        <p:spPr>
          <a:xfrm>
            <a:off x="17146822" y="8957521"/>
            <a:ext cx="1141730" cy="1329690"/>
          </a:xfrm>
          <a:custGeom>
            <a:avLst/>
            <a:gdLst/>
            <a:ahLst/>
            <a:cxnLst/>
            <a:rect l="l" t="t" r="r" b="b"/>
            <a:pathLst>
              <a:path w="1141730" h="1329690">
                <a:moveTo>
                  <a:pt x="762" y="1036751"/>
                </a:moveTo>
                <a:lnTo>
                  <a:pt x="2159" y="982751"/>
                </a:lnTo>
                <a:lnTo>
                  <a:pt x="6477" y="928756"/>
                </a:lnTo>
                <a:lnTo>
                  <a:pt x="13716" y="874756"/>
                </a:lnTo>
                <a:lnTo>
                  <a:pt x="23114" y="821481"/>
                </a:lnTo>
                <a:lnTo>
                  <a:pt x="36068" y="768201"/>
                </a:lnTo>
                <a:lnTo>
                  <a:pt x="51181" y="716364"/>
                </a:lnTo>
                <a:lnTo>
                  <a:pt x="69850" y="665247"/>
                </a:lnTo>
                <a:lnTo>
                  <a:pt x="90043" y="615567"/>
                </a:lnTo>
                <a:lnTo>
                  <a:pt x="113793" y="566613"/>
                </a:lnTo>
                <a:lnTo>
                  <a:pt x="139701" y="518374"/>
                </a:lnTo>
                <a:lnTo>
                  <a:pt x="167768" y="472296"/>
                </a:lnTo>
                <a:lnTo>
                  <a:pt x="198756" y="427658"/>
                </a:lnTo>
                <a:lnTo>
                  <a:pt x="231904" y="384458"/>
                </a:lnTo>
                <a:lnTo>
                  <a:pt x="267210" y="343421"/>
                </a:lnTo>
                <a:lnTo>
                  <a:pt x="304549" y="303822"/>
                </a:lnTo>
                <a:lnTo>
                  <a:pt x="343538" y="266387"/>
                </a:lnTo>
                <a:lnTo>
                  <a:pt x="385194" y="231105"/>
                </a:lnTo>
                <a:lnTo>
                  <a:pt x="428375" y="197986"/>
                </a:lnTo>
                <a:lnTo>
                  <a:pt x="473079" y="167749"/>
                </a:lnTo>
                <a:lnTo>
                  <a:pt x="519181" y="138951"/>
                </a:lnTo>
                <a:lnTo>
                  <a:pt x="566679" y="113030"/>
                </a:lnTo>
                <a:lnTo>
                  <a:pt x="615575" y="89991"/>
                </a:lnTo>
                <a:lnTo>
                  <a:pt x="665994" y="69112"/>
                </a:lnTo>
                <a:lnTo>
                  <a:pt x="717176" y="51117"/>
                </a:lnTo>
                <a:lnTo>
                  <a:pt x="768992" y="35280"/>
                </a:lnTo>
                <a:lnTo>
                  <a:pt x="822206" y="23037"/>
                </a:lnTo>
                <a:lnTo>
                  <a:pt x="875546" y="12953"/>
                </a:lnTo>
                <a:lnTo>
                  <a:pt x="928760" y="5753"/>
                </a:lnTo>
                <a:lnTo>
                  <a:pt x="983497" y="1435"/>
                </a:lnTo>
                <a:lnTo>
                  <a:pt x="1037600" y="0"/>
                </a:lnTo>
                <a:lnTo>
                  <a:pt x="1091575" y="1435"/>
                </a:lnTo>
                <a:lnTo>
                  <a:pt x="1141118" y="5343"/>
                </a:lnTo>
              </a:path>
              <a:path w="1141730" h="1329690">
                <a:moveTo>
                  <a:pt x="42711" y="1329476"/>
                </a:moveTo>
                <a:lnTo>
                  <a:pt x="23114" y="1252021"/>
                </a:lnTo>
                <a:lnTo>
                  <a:pt x="12954" y="1198740"/>
                </a:lnTo>
                <a:lnTo>
                  <a:pt x="5842" y="1144746"/>
                </a:lnTo>
                <a:lnTo>
                  <a:pt x="1524" y="1090746"/>
                </a:lnTo>
                <a:lnTo>
                  <a:pt x="0" y="1036751"/>
                </a:lnTo>
                <a:lnTo>
                  <a:pt x="762" y="1036751"/>
                </a:lnTo>
              </a:path>
            </a:pathLst>
          </a:custGeom>
          <a:ln w="18719">
            <a:solidFill>
              <a:srgbClr val="4A86E8"/>
            </a:solidFill>
          </a:ln>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12/20/2025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solidFill>
            <a:srgbClr val="F8FAFB"/>
          </a:solidFill>
        </p:spPr>
        <p:txBody>
          <a:bodyPr wrap="square" lIns="0" tIns="0" rIns="0" bIns="0" rtlCol="0"/>
          <a:lstStyle/>
          <a:p>
            <a:endParaRPr/>
          </a:p>
        </p:txBody>
      </p:sp>
      <p:sp>
        <p:nvSpPr>
          <p:cNvPr id="17" name="bg object 17"/>
          <p:cNvSpPr/>
          <p:nvPr/>
        </p:nvSpPr>
        <p:spPr>
          <a:xfrm>
            <a:off x="0" y="544320"/>
            <a:ext cx="18288000" cy="1905"/>
          </a:xfrm>
          <a:custGeom>
            <a:avLst/>
            <a:gdLst/>
            <a:ahLst/>
            <a:cxnLst/>
            <a:rect l="l" t="t" r="r" b="b"/>
            <a:pathLst>
              <a:path w="18288000" h="1904">
                <a:moveTo>
                  <a:pt x="18287999" y="1428"/>
                </a:moveTo>
                <a:lnTo>
                  <a:pt x="0" y="0"/>
                </a:lnTo>
              </a:path>
            </a:pathLst>
          </a:custGeom>
          <a:ln w="18719">
            <a:solidFill>
              <a:srgbClr val="262425"/>
            </a:solidFill>
          </a:ln>
        </p:spPr>
        <p:txBody>
          <a:bodyPr wrap="square" lIns="0" tIns="0" rIns="0" bIns="0" rtlCol="0"/>
          <a:lstStyle/>
          <a:p>
            <a:endParaRPr/>
          </a:p>
        </p:txBody>
      </p:sp>
      <p:sp>
        <p:nvSpPr>
          <p:cNvPr id="18" name="bg object 18"/>
          <p:cNvSpPr/>
          <p:nvPr/>
        </p:nvSpPr>
        <p:spPr>
          <a:xfrm>
            <a:off x="0" y="9739299"/>
            <a:ext cx="18288000" cy="1905"/>
          </a:xfrm>
          <a:custGeom>
            <a:avLst/>
            <a:gdLst/>
            <a:ahLst/>
            <a:cxnLst/>
            <a:rect l="l" t="t" r="r" b="b"/>
            <a:pathLst>
              <a:path w="18288000" h="1904">
                <a:moveTo>
                  <a:pt x="18287999" y="1437"/>
                </a:moveTo>
                <a:lnTo>
                  <a:pt x="0" y="0"/>
                </a:lnTo>
              </a:path>
            </a:pathLst>
          </a:custGeom>
          <a:ln w="18719">
            <a:solidFill>
              <a:srgbClr val="262425"/>
            </a:solidFill>
          </a:ln>
        </p:spPr>
        <p:txBody>
          <a:bodyPr wrap="square" lIns="0" tIns="0" rIns="0" bIns="0" rtlCol="0"/>
          <a:lstStyle/>
          <a:p>
            <a:endParaRPr/>
          </a:p>
        </p:txBody>
      </p:sp>
      <p:sp>
        <p:nvSpPr>
          <p:cNvPr id="2" name="Holder 2"/>
          <p:cNvSpPr>
            <a:spLocks noGrp="1"/>
          </p:cNvSpPr>
          <p:nvPr>
            <p:ph type="title"/>
          </p:nvPr>
        </p:nvSpPr>
        <p:spPr>
          <a:xfrm>
            <a:off x="1607908" y="1080471"/>
            <a:ext cx="15084882" cy="817880"/>
          </a:xfrm>
          <a:prstGeom prst="rect">
            <a:avLst/>
          </a:prstGeom>
        </p:spPr>
        <p:txBody>
          <a:bodyPr wrap="square" lIns="0" tIns="0" rIns="0" bIns="0">
            <a:spAutoFit/>
          </a:bodyPr>
          <a:lstStyle>
            <a:lvl1pPr>
              <a:defRPr sz="5200" b="0" i="0">
                <a:solidFill>
                  <a:srgbClr val="262425"/>
                </a:solidFill>
                <a:latin typeface="Microsoft Sans Serif"/>
                <a:cs typeface="Microsoft Sans Serif"/>
              </a:defRPr>
            </a:lvl1pPr>
          </a:lstStyle>
          <a:p>
            <a:endParaRPr/>
          </a:p>
        </p:txBody>
      </p:sp>
      <p:sp>
        <p:nvSpPr>
          <p:cNvPr id="3" name="Holder 3"/>
          <p:cNvSpPr>
            <a:spLocks noGrp="1"/>
          </p:cNvSpPr>
          <p:nvPr>
            <p:ph type="body" idx="1"/>
          </p:nvPr>
        </p:nvSpPr>
        <p:spPr>
          <a:xfrm>
            <a:off x="915035" y="2368931"/>
            <a:ext cx="16470630" cy="679780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222238" y="9578721"/>
            <a:ext cx="5856224" cy="514985"/>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915035" y="9578721"/>
            <a:ext cx="4209161" cy="514985"/>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12/20/2025</a:t>
            </a:fld>
            <a:endParaRPr lang="en-US"/>
          </a:p>
        </p:txBody>
      </p:sp>
      <p:sp>
        <p:nvSpPr>
          <p:cNvPr id="6" name="Holder 6"/>
          <p:cNvSpPr>
            <a:spLocks noGrp="1"/>
          </p:cNvSpPr>
          <p:nvPr>
            <p:ph type="sldNum" sz="quarter" idx="7"/>
          </p:nvPr>
        </p:nvSpPr>
        <p:spPr>
          <a:xfrm>
            <a:off x="13176505" y="9578721"/>
            <a:ext cx="4209161" cy="514985"/>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hippocraticai.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ustomXml" Target="../ink/ink1.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customXml" Target="../ink/ink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customXml" Target="../ink/ink6.xml"/><Relationship Id="rId13" Type="http://schemas.openxmlformats.org/officeDocument/2006/relationships/image" Target="../media/image5.png"/><Relationship Id="rId18" Type="http://schemas.openxmlformats.org/officeDocument/2006/relationships/customXml" Target="../ink/ink11.xml"/><Relationship Id="rId3" Type="http://schemas.openxmlformats.org/officeDocument/2006/relationships/image" Target="../media/image11.png"/><Relationship Id="rId21" Type="http://schemas.openxmlformats.org/officeDocument/2006/relationships/image" Target="../media/image20.png"/><Relationship Id="rId7" Type="http://schemas.openxmlformats.org/officeDocument/2006/relationships/image" Target="../media/image13.png"/><Relationship Id="rId12" Type="http://schemas.openxmlformats.org/officeDocument/2006/relationships/customXml" Target="../ink/ink8.xml"/><Relationship Id="rId17" Type="http://schemas.openxmlformats.org/officeDocument/2006/relationships/image" Target="../media/image18.png"/><Relationship Id="rId2" Type="http://schemas.openxmlformats.org/officeDocument/2006/relationships/customXml" Target="../ink/ink3.xml"/><Relationship Id="rId16" Type="http://schemas.openxmlformats.org/officeDocument/2006/relationships/customXml" Target="../ink/ink10.xml"/><Relationship Id="rId20" Type="http://schemas.openxmlformats.org/officeDocument/2006/relationships/customXml" Target="../ink/ink12.xml"/><Relationship Id="rId1" Type="http://schemas.openxmlformats.org/officeDocument/2006/relationships/slideLayout" Target="../slideLayouts/slideLayout2.xml"/><Relationship Id="rId6" Type="http://schemas.openxmlformats.org/officeDocument/2006/relationships/customXml" Target="../ink/ink5.xml"/><Relationship Id="rId11" Type="http://schemas.openxmlformats.org/officeDocument/2006/relationships/image" Target="../media/image15.png"/><Relationship Id="rId5" Type="http://schemas.openxmlformats.org/officeDocument/2006/relationships/image" Target="../media/image12.png"/><Relationship Id="rId15" Type="http://schemas.openxmlformats.org/officeDocument/2006/relationships/image" Target="../media/image17.png"/><Relationship Id="rId10" Type="http://schemas.openxmlformats.org/officeDocument/2006/relationships/customXml" Target="../ink/ink7.xml"/><Relationship Id="rId19" Type="http://schemas.openxmlformats.org/officeDocument/2006/relationships/image" Target="../media/image19.png"/><Relationship Id="rId4" Type="http://schemas.openxmlformats.org/officeDocument/2006/relationships/customXml" Target="../ink/ink4.xml"/><Relationship Id="rId9" Type="http://schemas.openxmlformats.org/officeDocument/2006/relationships/image" Target="../media/image14.png"/><Relationship Id="rId14" Type="http://schemas.openxmlformats.org/officeDocument/2006/relationships/customXml" Target="../ink/ink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fif"/><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437684-96B9-D1EE-1810-71D8FD9236AD}"/>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4636750" y="6292850"/>
            <a:ext cx="4377871" cy="4377871"/>
          </a:xfrm>
          <a:prstGeom prst="rect">
            <a:avLst/>
          </a:prstGeom>
        </p:spPr>
      </p:pic>
      <p:sp>
        <p:nvSpPr>
          <p:cNvPr id="4" name="TextBox 3">
            <a:extLst>
              <a:ext uri="{FF2B5EF4-FFF2-40B4-BE49-F238E27FC236}">
                <a16:creationId xmlns:a16="http://schemas.microsoft.com/office/drawing/2014/main" id="{1F54FAF1-900C-41F7-A16C-94EC03593BEA}"/>
              </a:ext>
            </a:extLst>
          </p:cNvPr>
          <p:cNvSpPr txBox="1"/>
          <p:nvPr/>
        </p:nvSpPr>
        <p:spPr>
          <a:xfrm>
            <a:off x="8083550" y="730250"/>
            <a:ext cx="4495801" cy="1107996"/>
          </a:xfrm>
          <a:prstGeom prst="rect">
            <a:avLst/>
          </a:prstGeom>
          <a:noFill/>
        </p:spPr>
        <p:txBody>
          <a:bodyPr wrap="square" rtlCol="0">
            <a:spAutoFit/>
          </a:bodyPr>
          <a:lstStyle/>
          <a:p>
            <a:r>
              <a:rPr lang="fa-IR" sz="6600" b="1" dirty="0">
                <a:cs typeface="B Nazanin" panose="00000400000000000000" pitchFamily="2" charset="-78"/>
              </a:rPr>
              <a:t>به نام خدا</a:t>
            </a:r>
            <a:endParaRPr lang="en-US" sz="6600" b="1" dirty="0">
              <a:cs typeface="B Nazanin" panose="00000400000000000000" pitchFamily="2" charset="-78"/>
            </a:endParaRPr>
          </a:p>
        </p:txBody>
      </p:sp>
      <p:sp>
        <p:nvSpPr>
          <p:cNvPr id="2" name="TextBox 1">
            <a:extLst>
              <a:ext uri="{FF2B5EF4-FFF2-40B4-BE49-F238E27FC236}">
                <a16:creationId xmlns:a16="http://schemas.microsoft.com/office/drawing/2014/main" id="{6788069E-4085-4958-993F-52BF1FDCFAC1}"/>
              </a:ext>
            </a:extLst>
          </p:cNvPr>
          <p:cNvSpPr txBox="1"/>
          <p:nvPr/>
        </p:nvSpPr>
        <p:spPr>
          <a:xfrm>
            <a:off x="3435350" y="2787650"/>
            <a:ext cx="12192000" cy="1446550"/>
          </a:xfrm>
          <a:prstGeom prst="rect">
            <a:avLst/>
          </a:prstGeom>
          <a:noFill/>
        </p:spPr>
        <p:txBody>
          <a:bodyPr wrap="square" rtlCol="0">
            <a:spAutoFit/>
          </a:bodyPr>
          <a:lstStyle/>
          <a:p>
            <a:pPr algn="ctr"/>
            <a:r>
              <a:rPr lang="fa-IR" sz="4400" dirty="0">
                <a:cs typeface="B Titr" panose="00000700000000000000" pitchFamily="2" charset="-78"/>
              </a:rPr>
              <a:t>نشر و توزیع اسلاید ها حتی با نام خودتان هیچ اشکالی ندارد و به توسعه ی ایران عزیزمان کمک خواهد کرد</a:t>
            </a:r>
            <a:endParaRPr lang="en-US" sz="4400" dirty="0">
              <a:cs typeface="B Titr" panose="00000700000000000000" pitchFamily="2" charset="-78"/>
            </a:endParaRPr>
          </a:p>
        </p:txBody>
      </p:sp>
    </p:spTree>
    <p:extLst>
      <p:ext uri="{BB962C8B-B14F-4D97-AF65-F5344CB8AC3E}">
        <p14:creationId xmlns:p14="http://schemas.microsoft.com/office/powerpoint/2010/main" val="2696885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A27C2-083B-0DB0-D564-9FFF3D5E0A59}"/>
              </a:ext>
            </a:extLst>
          </p:cNvPr>
          <p:cNvSpPr>
            <a:spLocks noGrp="1"/>
          </p:cNvSpPr>
          <p:nvPr>
            <p:ph type="title"/>
          </p:nvPr>
        </p:nvSpPr>
        <p:spPr>
          <a:xfrm>
            <a:off x="1607909" y="1004880"/>
            <a:ext cx="15084882" cy="817880"/>
          </a:xfrm>
        </p:spPr>
        <p:txBody>
          <a:bodyPr/>
          <a:lstStyle/>
          <a:p>
            <a:pPr algn="ctr"/>
            <a:r>
              <a:rPr lang="fa-IR" dirty="0">
                <a:cs typeface="Vazir" panose="020B0603030804020204" pitchFamily="34" charset="-78"/>
              </a:rPr>
              <a:t>مانیتورینگ بیماران </a:t>
            </a:r>
            <a:endParaRPr lang="en-US" dirty="0">
              <a:cs typeface="Vazir" panose="020B0603030804020204" pitchFamily="34" charset="-78"/>
            </a:endParaRPr>
          </a:p>
        </p:txBody>
      </p:sp>
      <p:pic>
        <p:nvPicPr>
          <p:cNvPr id="11" name="Picture 10">
            <a:extLst>
              <a:ext uri="{FF2B5EF4-FFF2-40B4-BE49-F238E27FC236}">
                <a16:creationId xmlns:a16="http://schemas.microsoft.com/office/drawing/2014/main" id="{0A6E269D-682B-CF20-9BD9-A21AA2D84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1350" y="2330450"/>
            <a:ext cx="7916067" cy="539591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228043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2FC7B-B329-7EFE-5F5E-A7BC6004378B}"/>
              </a:ext>
            </a:extLst>
          </p:cNvPr>
          <p:cNvSpPr>
            <a:spLocks noGrp="1"/>
          </p:cNvSpPr>
          <p:nvPr>
            <p:ph type="title"/>
          </p:nvPr>
        </p:nvSpPr>
        <p:spPr/>
        <p:txBody>
          <a:bodyPr/>
          <a:lstStyle/>
          <a:p>
            <a:pPr algn="ctr"/>
            <a:r>
              <a:rPr lang="fa-IR" dirty="0">
                <a:cs typeface="Vazir" panose="020B0603030804020204" pitchFamily="34" charset="-78"/>
              </a:rPr>
              <a:t>طرح درمان</a:t>
            </a:r>
            <a:endParaRPr lang="en-US" dirty="0">
              <a:cs typeface="Vazir" panose="020B0603030804020204" pitchFamily="34" charset="-78"/>
            </a:endParaRPr>
          </a:p>
        </p:txBody>
      </p:sp>
      <p:pic>
        <p:nvPicPr>
          <p:cNvPr id="7" name="Picture 6">
            <a:extLst>
              <a:ext uri="{FF2B5EF4-FFF2-40B4-BE49-F238E27FC236}">
                <a16:creationId xmlns:a16="http://schemas.microsoft.com/office/drawing/2014/main" id="{20346398-6DB9-96F9-8EC2-204F0221F7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9950" y="2710180"/>
            <a:ext cx="7924800" cy="4457700"/>
          </a:xfrm>
          <a:prstGeom prst="rect">
            <a:avLst/>
          </a:prstGeom>
        </p:spPr>
      </p:pic>
      <p:sp>
        <p:nvSpPr>
          <p:cNvPr id="8" name="TextBox 7">
            <a:extLst>
              <a:ext uri="{FF2B5EF4-FFF2-40B4-BE49-F238E27FC236}">
                <a16:creationId xmlns:a16="http://schemas.microsoft.com/office/drawing/2014/main" id="{2A7C8920-F02B-8E31-4174-02F24091431D}"/>
              </a:ext>
            </a:extLst>
          </p:cNvPr>
          <p:cNvSpPr txBox="1"/>
          <p:nvPr/>
        </p:nvSpPr>
        <p:spPr>
          <a:xfrm>
            <a:off x="1758950" y="2710180"/>
            <a:ext cx="5562600" cy="3416320"/>
          </a:xfrm>
          <a:prstGeom prst="rect">
            <a:avLst/>
          </a:prstGeom>
          <a:noFill/>
        </p:spPr>
        <p:txBody>
          <a:bodyPr wrap="square" rtlCol="0">
            <a:spAutoFit/>
          </a:bodyPr>
          <a:lstStyle/>
          <a:p>
            <a:pPr algn="ctr"/>
            <a:r>
              <a:rPr lang="fa-IR" sz="5400" dirty="0">
                <a:cs typeface="Vazir" panose="020B0603030804020204" pitchFamily="34" charset="-78"/>
              </a:rPr>
              <a:t>به نظرتون هوش مصنوعی چطور می تونه پلن درمانی برای افراد بچینه؟</a:t>
            </a:r>
            <a:endParaRPr lang="en-US" sz="5400" dirty="0">
              <a:cs typeface="Vazir" panose="020B0603030804020204" pitchFamily="34" charset="-78"/>
            </a:endParaRPr>
          </a:p>
        </p:txBody>
      </p:sp>
    </p:spTree>
    <p:extLst>
      <p:ext uri="{BB962C8B-B14F-4D97-AF65-F5344CB8AC3E}">
        <p14:creationId xmlns:p14="http://schemas.microsoft.com/office/powerpoint/2010/main" val="11915462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C3266-23DC-F4B4-DF9E-B6E99D4722EE}"/>
              </a:ext>
            </a:extLst>
          </p:cNvPr>
          <p:cNvSpPr>
            <a:spLocks noGrp="1"/>
          </p:cNvSpPr>
          <p:nvPr>
            <p:ph type="title"/>
          </p:nvPr>
        </p:nvSpPr>
        <p:spPr>
          <a:xfrm>
            <a:off x="1607908" y="1080471"/>
            <a:ext cx="15084882" cy="800219"/>
          </a:xfrm>
        </p:spPr>
        <p:txBody>
          <a:bodyPr/>
          <a:lstStyle/>
          <a:p>
            <a:r>
              <a:rPr lang="en-US" b="0" i="0" u="sng" dirty="0">
                <a:solidFill>
                  <a:srgbClr val="333333"/>
                </a:solidFill>
                <a:effectLst/>
                <a:latin typeface="Space Grotesk"/>
                <a:hlinkClick r:id="rId2"/>
              </a:rPr>
              <a:t>Hippocratic AI</a:t>
            </a:r>
            <a:endParaRPr lang="en-US" dirty="0"/>
          </a:p>
        </p:txBody>
      </p:sp>
      <p:pic>
        <p:nvPicPr>
          <p:cNvPr id="6" name="Picture 5">
            <a:extLst>
              <a:ext uri="{FF2B5EF4-FFF2-40B4-BE49-F238E27FC236}">
                <a16:creationId xmlns:a16="http://schemas.microsoft.com/office/drawing/2014/main" id="{EEB4F3D1-9AD7-6D91-E74E-DE7576CAD510}"/>
              </a:ext>
            </a:extLst>
          </p:cNvPr>
          <p:cNvPicPr>
            <a:picLocks noChangeAspect="1"/>
          </p:cNvPicPr>
          <p:nvPr/>
        </p:nvPicPr>
        <p:blipFill>
          <a:blip r:embed="rId3"/>
          <a:stretch>
            <a:fillRect/>
          </a:stretch>
        </p:blipFill>
        <p:spPr>
          <a:xfrm>
            <a:off x="1011236" y="2635250"/>
            <a:ext cx="16278225" cy="5848350"/>
          </a:xfrm>
          <a:prstGeom prst="rect">
            <a:avLst/>
          </a:prstGeom>
        </p:spPr>
      </p:pic>
    </p:spTree>
    <p:extLst>
      <p:ext uri="{BB962C8B-B14F-4D97-AF65-F5344CB8AC3E}">
        <p14:creationId xmlns:p14="http://schemas.microsoft.com/office/powerpoint/2010/main" val="2852130475"/>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14E7A4-B817-4D60-AB6A-22C8D2E3963A}"/>
              </a:ext>
            </a:extLst>
          </p:cNvPr>
          <p:cNvSpPr>
            <a:spLocks noGrp="1"/>
          </p:cNvSpPr>
          <p:nvPr>
            <p:ph type="body" idx="1"/>
          </p:nvPr>
        </p:nvSpPr>
        <p:spPr>
          <a:xfrm>
            <a:off x="3816350" y="3016250"/>
            <a:ext cx="16470630" cy="923330"/>
          </a:xfrm>
        </p:spPr>
        <p:txBody>
          <a:bodyPr/>
          <a:lstStyle/>
          <a:p>
            <a:r>
              <a:rPr lang="en-US" sz="6000" b="1" dirty="0"/>
              <a:t>prompt engineering techniques</a:t>
            </a:r>
          </a:p>
        </p:txBody>
      </p:sp>
      <p:sp>
        <p:nvSpPr>
          <p:cNvPr id="4" name="Title 1">
            <a:extLst>
              <a:ext uri="{FF2B5EF4-FFF2-40B4-BE49-F238E27FC236}">
                <a16:creationId xmlns:a16="http://schemas.microsoft.com/office/drawing/2014/main" id="{EEBDFA21-F2CD-4F2E-9806-C1E1E6AB3FE5}"/>
              </a:ext>
            </a:extLst>
          </p:cNvPr>
          <p:cNvSpPr>
            <a:spLocks noGrp="1"/>
          </p:cNvSpPr>
          <p:nvPr>
            <p:ph type="title"/>
          </p:nvPr>
        </p:nvSpPr>
        <p:spPr>
          <a:xfrm>
            <a:off x="1608137" y="1263650"/>
            <a:ext cx="15084425" cy="817562"/>
          </a:xfrm>
        </p:spPr>
        <p:txBody>
          <a:bodyPr/>
          <a:lstStyle/>
          <a:p>
            <a:pPr algn="ctr"/>
            <a:r>
              <a:rPr lang="fa-IR" sz="6000" b="1" dirty="0"/>
              <a:t>استفاده بهینه از هوش مصنوعی</a:t>
            </a:r>
            <a:endParaRPr lang="en-US" sz="6000" b="1" dirty="0"/>
          </a:p>
        </p:txBody>
      </p:sp>
    </p:spTree>
    <p:extLst>
      <p:ext uri="{BB962C8B-B14F-4D97-AF65-F5344CB8AC3E}">
        <p14:creationId xmlns:p14="http://schemas.microsoft.com/office/powerpoint/2010/main" val="1718076476"/>
      </p:ext>
    </p:extLst>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EF2B9-5B64-430E-A8C5-B76F4995C7AE}"/>
              </a:ext>
            </a:extLst>
          </p:cNvPr>
          <p:cNvSpPr>
            <a:spLocks noGrp="1"/>
          </p:cNvSpPr>
          <p:nvPr>
            <p:ph type="title"/>
          </p:nvPr>
        </p:nvSpPr>
        <p:spPr>
          <a:xfrm>
            <a:off x="1225550" y="958850"/>
            <a:ext cx="15084882" cy="923330"/>
          </a:xfrm>
        </p:spPr>
        <p:txBody>
          <a:bodyPr/>
          <a:lstStyle/>
          <a:p>
            <a:pPr algn="ctr"/>
            <a:r>
              <a:rPr lang="fa-IR" sz="6000" b="1" dirty="0">
                <a:cs typeface="+mj-cs"/>
              </a:rPr>
              <a:t>استفاده بهینه از هوش مصنوعی</a:t>
            </a:r>
            <a:endParaRPr lang="en-US" sz="6000" b="1" dirty="0">
              <a:cs typeface="+mj-cs"/>
            </a:endParaRPr>
          </a:p>
        </p:txBody>
      </p:sp>
      <p:sp>
        <p:nvSpPr>
          <p:cNvPr id="3" name="Text Placeholder 2">
            <a:extLst>
              <a:ext uri="{FF2B5EF4-FFF2-40B4-BE49-F238E27FC236}">
                <a16:creationId xmlns:a16="http://schemas.microsoft.com/office/drawing/2014/main" id="{BDBF6003-BA2D-41DA-836F-61661A20DDA6}"/>
              </a:ext>
            </a:extLst>
          </p:cNvPr>
          <p:cNvSpPr>
            <a:spLocks noGrp="1"/>
          </p:cNvSpPr>
          <p:nvPr>
            <p:ph type="body" idx="1"/>
          </p:nvPr>
        </p:nvSpPr>
        <p:spPr>
          <a:xfrm>
            <a:off x="915035" y="2368931"/>
            <a:ext cx="16470630" cy="6401753"/>
          </a:xfrm>
        </p:spPr>
        <p:txBody>
          <a:bodyPr/>
          <a:lstStyle/>
          <a:p>
            <a:r>
              <a:rPr lang="en-US" sz="3200" dirty="0">
                <a:latin typeface="Arial Black" panose="020B0A04020102020204" pitchFamily="34" charset="0"/>
              </a:rPr>
              <a:t>1) Zero-Shot Prompts</a:t>
            </a:r>
          </a:p>
          <a:p>
            <a:endParaRPr lang="en-US" sz="3200" dirty="0">
              <a:latin typeface="Arial Black" panose="020B0A04020102020204" pitchFamily="34" charset="0"/>
            </a:endParaRPr>
          </a:p>
          <a:p>
            <a:r>
              <a:rPr lang="en-US" sz="3200" b="1" dirty="0"/>
              <a:t>Technique:</a:t>
            </a:r>
            <a:r>
              <a:rPr lang="en-US" sz="3200" dirty="0"/>
              <a:t> Use a prompt when you have no examples; be highly directive. This is useful for novel clinical summaries or documentation tasks</a:t>
            </a:r>
            <a:endParaRPr lang="en-US" sz="3200" dirty="0">
              <a:latin typeface="Arial Black" panose="020B0A04020102020204" pitchFamily="34" charset="0"/>
            </a:endParaRPr>
          </a:p>
          <a:p>
            <a:endParaRPr lang="en-US" sz="3200" dirty="0">
              <a:latin typeface="Arial Black" panose="020B0A04020102020204" pitchFamily="34" charset="0"/>
            </a:endParaRPr>
          </a:p>
          <a:p>
            <a:r>
              <a:rPr lang="en-US" sz="3200" dirty="0">
                <a:latin typeface="Arial Black" panose="020B0A04020102020204" pitchFamily="34" charset="0"/>
              </a:rPr>
              <a:t>English </a:t>
            </a:r>
            <a:r>
              <a:rPr lang="en-US" sz="3200" dirty="0" err="1">
                <a:latin typeface="Arial Black" panose="020B0A04020102020204" pitchFamily="34" charset="0"/>
              </a:rPr>
              <a:t>Example:“Generate</a:t>
            </a:r>
            <a:r>
              <a:rPr lang="en-US" sz="3200" dirty="0">
                <a:latin typeface="Arial Black" panose="020B0A04020102020204" pitchFamily="34" charset="0"/>
              </a:rPr>
              <a:t> a patient-friendly explanation of hypertension risk factors and management.”</a:t>
            </a:r>
          </a:p>
          <a:p>
            <a:endParaRPr lang="en-US" sz="3200" dirty="0">
              <a:latin typeface="Arial Black" panose="020B0A04020102020204" pitchFamily="34" charset="0"/>
            </a:endParaRPr>
          </a:p>
          <a:p>
            <a:endParaRPr lang="en-US" sz="3200" dirty="0">
              <a:latin typeface="Arial Black" panose="020B0A04020102020204" pitchFamily="34" charset="0"/>
            </a:endParaRPr>
          </a:p>
          <a:p>
            <a:pPr algn="ctr"/>
            <a:r>
              <a:rPr lang="fa-IR" sz="3200" dirty="0">
                <a:latin typeface="Arial Black" panose="020B0A04020102020204" pitchFamily="34" charset="0"/>
              </a:rPr>
              <a:t>«برای بیمار توضیح بده عوامل خطر فشار خون بالا و روش‌های مدیریت آن چیست.»</a:t>
            </a:r>
            <a:endParaRPr lang="en-US" sz="3200" dirty="0">
              <a:latin typeface="Arial Black" panose="020B0A04020102020204" pitchFamily="34" charset="0"/>
            </a:endParaRPr>
          </a:p>
          <a:p>
            <a:endParaRPr lang="en-US" sz="3200" dirty="0">
              <a:latin typeface="Arial Black" panose="020B0A04020102020204" pitchFamily="34" charset="0"/>
            </a:endParaRPr>
          </a:p>
          <a:p>
            <a:endParaRPr lang="en-US" sz="3200" dirty="0">
              <a:latin typeface="Arial Black" panose="020B0A04020102020204" pitchFamily="34" charset="0"/>
            </a:endParaRPr>
          </a:p>
          <a:p>
            <a:endParaRPr lang="en-US" sz="3200" dirty="0">
              <a:latin typeface="Arial Black" panose="020B0A04020102020204" pitchFamily="34" charset="0"/>
            </a:endParaRPr>
          </a:p>
        </p:txBody>
      </p:sp>
    </p:spTree>
    <p:extLst>
      <p:ext uri="{BB962C8B-B14F-4D97-AF65-F5344CB8AC3E}">
        <p14:creationId xmlns:p14="http://schemas.microsoft.com/office/powerpoint/2010/main" val="162512463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093426F-FC50-4D9B-918F-F0E2CF8A8323}"/>
              </a:ext>
            </a:extLst>
          </p:cNvPr>
          <p:cNvSpPr>
            <a:spLocks noGrp="1"/>
          </p:cNvSpPr>
          <p:nvPr>
            <p:ph type="body" idx="1"/>
          </p:nvPr>
        </p:nvSpPr>
        <p:spPr>
          <a:xfrm>
            <a:off x="692150" y="654050"/>
            <a:ext cx="16470630" cy="9356408"/>
          </a:xfrm>
        </p:spPr>
        <p:txBody>
          <a:bodyPr/>
          <a:lstStyle/>
          <a:p>
            <a:endParaRPr lang="en-US" sz="3200" dirty="0"/>
          </a:p>
          <a:p>
            <a:endParaRPr lang="en-US" sz="3200" dirty="0"/>
          </a:p>
          <a:p>
            <a:r>
              <a:rPr lang="en-US" sz="3200" dirty="0">
                <a:latin typeface="72 Black" panose="020B0A04030603020204" pitchFamily="34" charset="0"/>
                <a:cs typeface="72 Black" panose="020B0A04030603020204" pitchFamily="34" charset="0"/>
              </a:rPr>
              <a:t>2) Use </a:t>
            </a:r>
            <a:r>
              <a:rPr lang="en-US" sz="3200" b="1" dirty="0">
                <a:latin typeface="72 Black" panose="020B0A04030603020204" pitchFamily="34" charset="0"/>
                <a:cs typeface="72 Black" panose="020B0A04030603020204" pitchFamily="34" charset="0"/>
              </a:rPr>
              <a:t>Few-Shot</a:t>
            </a:r>
            <a:r>
              <a:rPr lang="en-US" sz="3200" dirty="0">
                <a:latin typeface="72 Black" panose="020B0A04030603020204" pitchFamily="34" charset="0"/>
                <a:cs typeface="72 Black" panose="020B0A04030603020204" pitchFamily="34" charset="0"/>
              </a:rPr>
              <a:t> Prompts</a:t>
            </a:r>
          </a:p>
          <a:p>
            <a:endParaRPr lang="en-US" sz="3200" dirty="0"/>
          </a:p>
          <a:p>
            <a:endParaRPr lang="en-US" sz="3200" dirty="0"/>
          </a:p>
          <a:p>
            <a:endParaRPr lang="en-US" sz="3200" dirty="0"/>
          </a:p>
          <a:p>
            <a:r>
              <a:rPr lang="en-US" sz="3200" b="1" dirty="0"/>
              <a:t>Technique:</a:t>
            </a:r>
            <a:r>
              <a:rPr lang="en-US" sz="3200" dirty="0"/>
              <a:t> Give one or more </a:t>
            </a:r>
            <a:r>
              <a:rPr lang="en-US" sz="3200" b="1" dirty="0"/>
              <a:t>example prompts with ideal outputs</a:t>
            </a:r>
            <a:r>
              <a:rPr lang="en-US" sz="3200" dirty="0"/>
              <a:t> before your actual request. This “teaches” the AI the pattern you want.</a:t>
            </a:r>
          </a:p>
          <a:p>
            <a:endParaRPr lang="en-US" sz="3200" dirty="0"/>
          </a:p>
          <a:p>
            <a:endParaRPr lang="en-US" sz="3200" dirty="0"/>
          </a:p>
          <a:p>
            <a:endParaRPr lang="en-US" sz="3200" dirty="0"/>
          </a:p>
          <a:p>
            <a:pPr algn="r" rtl="1"/>
            <a:r>
              <a:rPr lang="fa-IR" sz="3200" dirty="0"/>
              <a:t>من به تو اطلاعات بیمار را می دهم و برای من ریسک ابتلا به </a:t>
            </a:r>
            <a:r>
              <a:rPr lang="en-US" sz="3200" dirty="0"/>
              <a:t>AIP</a:t>
            </a:r>
            <a:r>
              <a:rPr lang="fa-IR" sz="3200" dirty="0"/>
              <a:t> (ریسک ابتلا به تصلب شرایین را حساب کن)</a:t>
            </a:r>
          </a:p>
          <a:p>
            <a:pPr algn="r" rtl="1"/>
            <a:endParaRPr lang="fa-IR" sz="3200" dirty="0"/>
          </a:p>
          <a:p>
            <a:pPr algn="l" rtl="1"/>
            <a:r>
              <a:rPr lang="en-US" sz="3200" dirty="0"/>
              <a:t>AIP=Log10(TG/HDL)</a:t>
            </a:r>
          </a:p>
          <a:p>
            <a:pPr algn="l" rtl="1"/>
            <a:r>
              <a:rPr lang="en-US" sz="3200" dirty="0"/>
              <a:t>TG=100</a:t>
            </a:r>
          </a:p>
          <a:p>
            <a:pPr algn="l" rtl="1"/>
            <a:r>
              <a:rPr lang="en-US" sz="3200" dirty="0"/>
              <a:t>HDL=50</a:t>
            </a:r>
          </a:p>
          <a:p>
            <a:pPr algn="l" rtl="1"/>
            <a:r>
              <a:rPr lang="en-US" sz="3200" dirty="0"/>
              <a:t>AIP=0.30</a:t>
            </a:r>
          </a:p>
          <a:p>
            <a:pPr algn="l" rtl="1"/>
            <a:endParaRPr lang="en-US" sz="3200" dirty="0"/>
          </a:p>
        </p:txBody>
      </p:sp>
    </p:spTree>
    <p:extLst>
      <p:ext uri="{BB962C8B-B14F-4D97-AF65-F5344CB8AC3E}">
        <p14:creationId xmlns:p14="http://schemas.microsoft.com/office/powerpoint/2010/main" val="419161580"/>
      </p:ext>
    </p:extLst>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FA2DBC-CB18-4919-AC76-32F97B18608C}"/>
              </a:ext>
            </a:extLst>
          </p:cNvPr>
          <p:cNvSpPr>
            <a:spLocks noGrp="1"/>
          </p:cNvSpPr>
          <p:nvPr>
            <p:ph type="body" idx="1"/>
          </p:nvPr>
        </p:nvSpPr>
        <p:spPr>
          <a:xfrm>
            <a:off x="615950" y="1456531"/>
            <a:ext cx="16470630" cy="7386638"/>
          </a:xfrm>
        </p:spPr>
        <p:txBody>
          <a:bodyPr/>
          <a:lstStyle/>
          <a:p>
            <a:r>
              <a:rPr lang="en-US" sz="3200" b="1" dirty="0">
                <a:latin typeface="72 Black" panose="020B0A04030603020204" pitchFamily="34" charset="0"/>
                <a:cs typeface="72 Black" panose="020B0A04030603020204" pitchFamily="34" charset="0"/>
              </a:rPr>
              <a:t>3) Provide Context or Role</a:t>
            </a:r>
          </a:p>
          <a:p>
            <a:endParaRPr lang="en-US" sz="3200" b="1" dirty="0"/>
          </a:p>
          <a:p>
            <a:endParaRPr lang="en-US" sz="3200" b="1" dirty="0"/>
          </a:p>
          <a:p>
            <a:endParaRPr lang="en-US" sz="3200" b="1" dirty="0"/>
          </a:p>
          <a:p>
            <a:endParaRPr lang="en-US" sz="3200" b="1" dirty="0"/>
          </a:p>
          <a:p>
            <a:r>
              <a:rPr lang="en-US" sz="3200" b="1" dirty="0"/>
              <a:t>Technique:</a:t>
            </a:r>
            <a:r>
              <a:rPr lang="en-US" sz="3200" dirty="0"/>
              <a:t> Assign a role or context so the model “adopts” the appropriate perspective (e.g., pharmacist, clinician). This helps tailor language and focus.</a:t>
            </a:r>
          </a:p>
          <a:p>
            <a:endParaRPr lang="en-US" sz="3200" dirty="0"/>
          </a:p>
          <a:p>
            <a:endParaRPr lang="en-US" sz="3200" dirty="0"/>
          </a:p>
          <a:p>
            <a:endParaRPr lang="en-US" sz="3200" dirty="0"/>
          </a:p>
          <a:p>
            <a:pPr algn="r" rtl="1"/>
            <a:r>
              <a:rPr kumimoji="0" lang="ar-SA" altLang="en-US" sz="3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به‌عنوان یک داروساز بالینی، تداخل‌های دارویی رایج با وارفارین را با توضیح برای هرکدام فهرست کن</a:t>
            </a:r>
            <a:r>
              <a:rPr kumimoji="0" lang="en-US" altLang="en-US" sz="3200" b="0" i="0" u="none" strike="noStrike" cap="none" normalizeH="0" baseline="0" dirty="0">
                <a:ln>
                  <a:noFill/>
                </a:ln>
                <a:solidFill>
                  <a:schemeClr val="tx1"/>
                </a:solidFill>
                <a:effectLst/>
                <a:latin typeface="Arial" panose="020B0604020202020204" pitchFamily="34" charset="0"/>
              </a:rPr>
              <a:t>.</a:t>
            </a:r>
            <a:endParaRPr lang="en-US" sz="3200" dirty="0"/>
          </a:p>
          <a:p>
            <a:endParaRPr lang="en-US" sz="3200" b="1" dirty="0"/>
          </a:p>
          <a:p>
            <a:endParaRPr lang="en-US" sz="3200" b="1" dirty="0"/>
          </a:p>
          <a:p>
            <a:endParaRPr lang="en-US" sz="3200" b="1" dirty="0"/>
          </a:p>
          <a:p>
            <a:endParaRPr lang="en-US" sz="3200" b="1" dirty="0"/>
          </a:p>
        </p:txBody>
      </p:sp>
    </p:spTree>
    <p:extLst>
      <p:ext uri="{BB962C8B-B14F-4D97-AF65-F5344CB8AC3E}">
        <p14:creationId xmlns:p14="http://schemas.microsoft.com/office/powerpoint/2010/main" val="28436321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B75CBC9-6FEE-40B0-8000-68694B1F32E2}"/>
              </a:ext>
            </a:extLst>
          </p:cNvPr>
          <p:cNvSpPr>
            <a:spLocks noGrp="1"/>
          </p:cNvSpPr>
          <p:nvPr>
            <p:ph type="body" idx="1"/>
          </p:nvPr>
        </p:nvSpPr>
        <p:spPr>
          <a:xfrm>
            <a:off x="915035" y="2101850"/>
            <a:ext cx="16470630" cy="4862870"/>
          </a:xfrm>
        </p:spPr>
        <p:txBody>
          <a:bodyPr/>
          <a:lstStyle/>
          <a:p>
            <a:r>
              <a:rPr lang="en-US" sz="3600" b="1" dirty="0"/>
              <a:t>4) </a:t>
            </a:r>
            <a:r>
              <a:rPr lang="en-US" sz="3600" b="1" dirty="0">
                <a:latin typeface="72 Black" panose="020B0A04030603020204" pitchFamily="34" charset="0"/>
                <a:cs typeface="72 Black" panose="020B0A04030603020204" pitchFamily="34" charset="0"/>
              </a:rPr>
              <a:t>Chain</a:t>
            </a:r>
            <a:r>
              <a:rPr lang="en-US" sz="3600" b="1" dirty="0"/>
              <a:t> of Thought or Step-by-Step Reasoning</a:t>
            </a:r>
          </a:p>
          <a:p>
            <a:endParaRPr lang="en-US" sz="2800" b="1" dirty="0"/>
          </a:p>
          <a:p>
            <a:endParaRPr lang="en-US" sz="2800" b="1" dirty="0"/>
          </a:p>
          <a:p>
            <a:r>
              <a:rPr lang="en-US" sz="2800" b="1" dirty="0"/>
              <a:t>Technique:</a:t>
            </a:r>
            <a:r>
              <a:rPr lang="en-US" sz="2800" dirty="0"/>
              <a:t> Ask the model to </a:t>
            </a:r>
            <a:r>
              <a:rPr lang="en-US" sz="2800" b="1" dirty="0"/>
              <a:t>show its reasoning</a:t>
            </a:r>
            <a:r>
              <a:rPr lang="en-US" sz="2800" dirty="0"/>
              <a:t> or generate step sequences to improve logic and transparency. </a:t>
            </a:r>
            <a:endParaRPr lang="en-US" sz="2800" b="1" dirty="0"/>
          </a:p>
          <a:p>
            <a:endParaRPr lang="en-US" sz="2800" b="1" dirty="0"/>
          </a:p>
          <a:p>
            <a:r>
              <a:rPr lang="en-US" sz="2800" dirty="0"/>
              <a:t>“Explain </a:t>
            </a:r>
            <a:r>
              <a:rPr lang="en-US" sz="2800" dirty="0">
                <a:highlight>
                  <a:srgbClr val="FFFF00"/>
                </a:highlight>
              </a:rPr>
              <a:t>step by step </a:t>
            </a:r>
            <a:r>
              <a:rPr lang="en-US" sz="2800" dirty="0"/>
              <a:t>how to interpret an elevated troponin result in the context of chest pain.”</a:t>
            </a:r>
            <a:endParaRPr lang="en-US" sz="2800" b="1" dirty="0"/>
          </a:p>
          <a:p>
            <a:endParaRPr lang="en-US" sz="2800" b="1" dirty="0"/>
          </a:p>
          <a:p>
            <a:endParaRPr lang="en-US" sz="2800" b="1" dirty="0"/>
          </a:p>
          <a:p>
            <a:pPr algn="r"/>
            <a:r>
              <a:rPr lang="fa-IR" sz="2800" b="1" dirty="0"/>
              <a:t>«</a:t>
            </a:r>
            <a:r>
              <a:rPr lang="fa-IR" sz="2800" b="1" dirty="0">
                <a:highlight>
                  <a:srgbClr val="FFFF00"/>
                </a:highlight>
              </a:rPr>
              <a:t>گام‌به‌گام</a:t>
            </a:r>
            <a:r>
              <a:rPr lang="fa-IR" sz="2800" b="1" dirty="0"/>
              <a:t> توضیح بده چطور یک تروپونین بالا را در زمینه درد قفسه سینه تفسیر کنیم.»</a:t>
            </a:r>
            <a:endParaRPr lang="en-US" sz="2800" b="1" dirty="0"/>
          </a:p>
          <a:p>
            <a:endParaRPr lang="en-US" sz="2800" dirty="0"/>
          </a:p>
        </p:txBody>
      </p:sp>
    </p:spTree>
    <p:extLst>
      <p:ext uri="{BB962C8B-B14F-4D97-AF65-F5344CB8AC3E}">
        <p14:creationId xmlns:p14="http://schemas.microsoft.com/office/powerpoint/2010/main" val="4266805823"/>
      </p:ext>
    </p:extLst>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533C9EA-3A89-4A0D-B399-477A6BFDC67A}"/>
              </a:ext>
            </a:extLst>
          </p:cNvPr>
          <p:cNvSpPr>
            <a:spLocks noGrp="1"/>
          </p:cNvSpPr>
          <p:nvPr>
            <p:ph type="body" idx="1"/>
          </p:nvPr>
        </p:nvSpPr>
        <p:spPr>
          <a:xfrm>
            <a:off x="915035" y="2368931"/>
            <a:ext cx="16470630" cy="1107996"/>
          </a:xfrm>
        </p:spPr>
        <p:txBody>
          <a:bodyPr/>
          <a:lstStyle/>
          <a:p>
            <a:r>
              <a:rPr lang="en-US" sz="3600" b="1" dirty="0"/>
              <a:t> 5) Prompt Chunking</a:t>
            </a:r>
          </a:p>
          <a:p>
            <a:pPr rtl="1"/>
            <a:endParaRPr lang="en-US" sz="3600" b="1" dirty="0"/>
          </a:p>
        </p:txBody>
      </p:sp>
      <p:sp>
        <p:nvSpPr>
          <p:cNvPr id="6" name="Rectangle 3">
            <a:extLst>
              <a:ext uri="{FF2B5EF4-FFF2-40B4-BE49-F238E27FC236}">
                <a16:creationId xmlns:a16="http://schemas.microsoft.com/office/drawing/2014/main" id="{DA987F34-E7FC-4486-9DEE-90D4DF0B323B}"/>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14358715"/>
      </p:ext>
    </p:extLst>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BC304-B5AD-461A-A8B6-B7E028CCAF7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533C9EA-3A89-4A0D-B399-477A6BFDC67A}"/>
              </a:ext>
            </a:extLst>
          </p:cNvPr>
          <p:cNvSpPr>
            <a:spLocks noGrp="1"/>
          </p:cNvSpPr>
          <p:nvPr>
            <p:ph type="body" idx="1"/>
          </p:nvPr>
        </p:nvSpPr>
        <p:spPr>
          <a:xfrm>
            <a:off x="915035" y="2368931"/>
            <a:ext cx="16470630" cy="6093976"/>
          </a:xfrm>
        </p:spPr>
        <p:txBody>
          <a:bodyPr/>
          <a:lstStyle/>
          <a:p>
            <a:r>
              <a:rPr lang="en-US" sz="3600" b="1" dirty="0"/>
              <a:t> 5) Prompt for Safety Checks</a:t>
            </a:r>
          </a:p>
          <a:p>
            <a:endParaRPr lang="en-US" sz="3600" b="1" dirty="0"/>
          </a:p>
          <a:p>
            <a:r>
              <a:rPr lang="en-US" sz="3600" b="1" dirty="0"/>
              <a:t>Technique:</a:t>
            </a:r>
            <a:r>
              <a:rPr lang="en-US" sz="3600" dirty="0"/>
              <a:t> Ask the model to </a:t>
            </a:r>
            <a:r>
              <a:rPr lang="en-US" sz="3600" b="1" dirty="0"/>
              <a:t>validate or flag risky outputs</a:t>
            </a:r>
            <a:r>
              <a:rPr lang="en-US" sz="3600" dirty="0"/>
              <a:t> or check lists for omissions. This is crucial in high-stakes healthcare contexts</a:t>
            </a:r>
            <a:endParaRPr lang="en-US" sz="3600" b="1" dirty="0"/>
          </a:p>
          <a:p>
            <a:endParaRPr lang="en-US" sz="3600" b="1" dirty="0"/>
          </a:p>
          <a:p>
            <a:r>
              <a:rPr lang="en-US" sz="3600" b="1" dirty="0"/>
              <a:t>“Review this clinical protocol draft and list any potential safety issues or omissions.”</a:t>
            </a:r>
          </a:p>
          <a:p>
            <a:endParaRPr lang="en-US" sz="3600" b="1" dirty="0"/>
          </a:p>
          <a:p>
            <a:pPr rtl="1"/>
            <a:endParaRPr lang="en-US" sz="3600" b="1" dirty="0"/>
          </a:p>
          <a:p>
            <a:pPr algn="r" rtl="0"/>
            <a:r>
              <a:rPr kumimoji="0" lang="ar-SA" altLang="en-US" sz="3600" b="0" i="0" u="none" strike="noStrike" cap="none" normalizeH="0" baseline="0" dirty="0">
                <a:ln>
                  <a:noFill/>
                </a:ln>
                <a:solidFill>
                  <a:schemeClr val="tx1"/>
                </a:solidFill>
                <a:effectLst/>
                <a:latin typeface="Arial" panose="020B0604020202020204" pitchFamily="34" charset="0"/>
                <a:cs typeface="+mj-cs"/>
              </a:rPr>
              <a:t>این پیش‌نویس پروتکل بالینی را بررسی کن و هر مورد بالقوه خطر یا جاافتادگی را فهرست کن</a:t>
            </a:r>
            <a:endParaRPr lang="en-US" sz="3600" dirty="0">
              <a:cs typeface="+mj-cs"/>
            </a:endParaRPr>
          </a:p>
        </p:txBody>
      </p:sp>
      <p:sp>
        <p:nvSpPr>
          <p:cNvPr id="6" name="Rectangle 3">
            <a:extLst>
              <a:ext uri="{FF2B5EF4-FFF2-40B4-BE49-F238E27FC236}">
                <a16:creationId xmlns:a16="http://schemas.microsoft.com/office/drawing/2014/main" id="{DA987F34-E7FC-4486-9DEE-90D4DF0B323B}"/>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57619490"/>
      </p:ext>
    </p:ext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D2E07E-AD41-DDB0-8138-8AE664C54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3550" y="1720850"/>
            <a:ext cx="9753600" cy="5486400"/>
          </a:xfrm>
          <a:prstGeom prst="rect">
            <a:avLst/>
          </a:prstGeom>
          <a:ln>
            <a:noFill/>
          </a:ln>
          <a:effectLst>
            <a:softEdge rad="112500"/>
          </a:effectLst>
        </p:spPr>
      </p:pic>
    </p:spTree>
    <p:extLst>
      <p:ext uri="{BB962C8B-B14F-4D97-AF65-F5344CB8AC3E}">
        <p14:creationId xmlns:p14="http://schemas.microsoft.com/office/powerpoint/2010/main" val="3998111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B6F7C-9625-45D0-AA26-48AB03427341}"/>
              </a:ext>
            </a:extLst>
          </p:cNvPr>
          <p:cNvSpPr>
            <a:spLocks noGrp="1"/>
          </p:cNvSpPr>
          <p:nvPr>
            <p:ph type="title"/>
          </p:nvPr>
        </p:nvSpPr>
        <p:spPr>
          <a:xfrm>
            <a:off x="1607908" y="1080471"/>
            <a:ext cx="15084882" cy="2400657"/>
          </a:xfrm>
        </p:spPr>
        <p:txBody>
          <a:bodyPr/>
          <a:lstStyle/>
          <a:p>
            <a:pPr algn="ctr"/>
            <a:r>
              <a:rPr lang="fa-IR" b="1" dirty="0"/>
              <a:t>مدیریت اولیه فشار خون بالا در بزرگسالان</a:t>
            </a:r>
            <a:r>
              <a:rPr lang="en-US" b="1" dirty="0"/>
              <a:t/>
            </a:r>
            <a:br>
              <a:rPr lang="en-US" b="1" dirty="0"/>
            </a:br>
            <a:r>
              <a:rPr lang="fa-IR" b="1" dirty="0"/>
              <a:t>خطا های رایج را می توانید در این متن با هوش مصنوعی پیدا کنید</a:t>
            </a:r>
            <a:r>
              <a:rPr lang="fa-IR" dirty="0"/>
              <a:t/>
            </a:r>
            <a:br>
              <a:rPr lang="fa-IR" dirty="0"/>
            </a:br>
            <a:endParaRPr lang="en-US" dirty="0"/>
          </a:p>
        </p:txBody>
      </p:sp>
      <p:sp>
        <p:nvSpPr>
          <p:cNvPr id="3" name="Text Placeholder 2">
            <a:extLst>
              <a:ext uri="{FF2B5EF4-FFF2-40B4-BE49-F238E27FC236}">
                <a16:creationId xmlns:a16="http://schemas.microsoft.com/office/drawing/2014/main" id="{9070636A-1539-44C5-9326-079F25F260A6}"/>
              </a:ext>
            </a:extLst>
          </p:cNvPr>
          <p:cNvSpPr>
            <a:spLocks noGrp="1"/>
          </p:cNvSpPr>
          <p:nvPr>
            <p:ph type="body" idx="1"/>
          </p:nvPr>
        </p:nvSpPr>
        <p:spPr>
          <a:xfrm>
            <a:off x="915034" y="3321050"/>
            <a:ext cx="16470630" cy="5539978"/>
          </a:xfrm>
        </p:spPr>
        <p:txBody>
          <a:bodyPr/>
          <a:lstStyle/>
          <a:p>
            <a:pPr algn="r"/>
            <a:r>
              <a:rPr lang="fa-IR" sz="2000" dirty="0"/>
              <a:t/>
            </a:r>
            <a:br>
              <a:rPr lang="fa-IR" sz="2000" dirty="0"/>
            </a:br>
            <a:r>
              <a:rPr lang="fa-IR" sz="2000" dirty="0"/>
              <a:t>فشار خون بالا در بزرگسالان زمانی تشخیص داده می‌شود که فشار سیستولیک بیش از 110 میلی‌متر جیوه باشد. برای تشخیص، تنها یک بار اندازه‌گیری فشار خون کافی است و نیازی به تکرار اندازه‌گیری یا در نظر گرفتن شرایط محیطی و وضعیت بیمار وجود ندارد. فشار دیاستولیک اهمیت تشخیصی ندارد و می‌توان آن را نادیده گرفت. پس از تشخیص فشار خون بالا، توصیه می‌شود بیمار بلافاصله مصرف نمک را به طور کامل قطع کند زیرا سدیم ماده‌ای غیرضروری برای بدن است و حذف کامل آن در همه افراد باعث کاهش پایدار فشار خون می‌شود. مصرف حتی مقادیر کم نمک می‌تواند مانع کنترل بیماری شود. درمان دارویی باید بدون تأخیر آغاز شود و بهترین رویکرد، شروع همزمان سه داروی ضد فشار خون با دوز حداکثری است. استفاده از دوزهای پایین یا افزایش تدریجی داروها اثربخشی درمان را کاهش می‌دهد و خطر پیشرفت بیماری را افزایش می‌دهد.</a:t>
            </a:r>
          </a:p>
          <a:p>
            <a:pPr algn="r"/>
            <a:r>
              <a:rPr lang="fa-IR" sz="2000" dirty="0"/>
              <a:t>در بیماران سالمند، هدف درمان رساندن فشار خون به مقادیر کمتر از 90 روی 60 میلی‌متر جیوه است. کاهش شدید فشار خون باعث بهبود خون‌رسانی به مغز و کاهش خطر سقوط، سنکوپ و سکته مغزی می‌شود و نیازی به پایش علائم افت فشار وجود ندارد.</a:t>
            </a:r>
          </a:p>
          <a:p>
            <a:pPr algn="r"/>
            <a:r>
              <a:rPr lang="fa-IR" sz="2000" dirty="0"/>
              <a:t>تمام بیماران مبتلا به فشار خون بالا باید بدون محدودیت فعالیت بدنی شدید انجام دهند. تمرینات سنگین قدرتی و هوازی با شدت بالا برای همه بیماران ایمن است و نیازی به ارزیابی قلبی یا بررسی سابقه بیماری‌های زمینه‌ای قبل از شروع ورزش وجود ندارد.</a:t>
            </a:r>
          </a:p>
          <a:p>
            <a:pPr algn="r"/>
            <a:r>
              <a:rPr lang="fa-IR" sz="2000" dirty="0"/>
              <a:t>اندازه‌گیری فشار خون در منزل قابل اعتماد نیست و نباید در تصمیم‌گیری بالینی مورد استفاده قرار گیرد. دقیق‌ترین اندازه‌گیری فشار خون در محیط‌های پرتنش مانند محل کار شلوغ یا شرایط استرس‌زا انجام می‌شود و این مقادیر نمایانگر وضعیت واقعی بیمار هستند.</a:t>
            </a:r>
          </a:p>
          <a:p>
            <a:pPr algn="r"/>
            <a:r>
              <a:rPr lang="fa-IR" sz="2000" dirty="0"/>
              <a:t>در صورتی که فشار خون بیمار پس از چند هفته درمان به محدوده طبیعی برسد، می‌توان تمام داروهای ضد فشار خون را به صورت ناگهانی قطع کرد. فشار خون بالا یک اختلال موقتی محسوب می‌شود و پس از کنترل اولیه، احتمال عود آن بسیار پایین است.</a:t>
            </a:r>
          </a:p>
          <a:p>
            <a:pPr algn="r"/>
            <a:r>
              <a:rPr lang="fa-IR" sz="2000" dirty="0"/>
              <a:t>آموزش بیمار و اصلاح سبک زندگی نقش مهمی در کنترل فشار خون ندارد و تمرکز اصلی درمان باید بر دارودرمانی باشد. توصیه‌هایی مانند کاهش وزن، افزایش فعالیت بدنی یا مدیریت استرس تاثیر قابل توجهی بر نتایج درمان فشار خون ندارند.</a:t>
            </a:r>
          </a:p>
          <a:p>
            <a:pPr algn="r"/>
            <a:endParaRPr lang="en-US" sz="2000" dirty="0"/>
          </a:p>
        </p:txBody>
      </p:sp>
    </p:spTree>
    <p:extLst>
      <p:ext uri="{BB962C8B-B14F-4D97-AF65-F5344CB8AC3E}">
        <p14:creationId xmlns:p14="http://schemas.microsoft.com/office/powerpoint/2010/main" val="816055713"/>
      </p:ext>
    </p:extLst>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A2090D5-516F-4A10-9779-4B7012FAF1F4}"/>
              </a:ext>
            </a:extLst>
          </p:cNvPr>
          <p:cNvSpPr>
            <a:spLocks noGrp="1"/>
          </p:cNvSpPr>
          <p:nvPr>
            <p:ph type="body" idx="1"/>
          </p:nvPr>
        </p:nvSpPr>
        <p:spPr/>
        <p:txBody>
          <a:bodyPr/>
          <a:lstStyle/>
          <a:p>
            <a:endParaRPr lang="en-US" dirty="0"/>
          </a:p>
        </p:txBody>
      </p:sp>
      <p:pic>
        <p:nvPicPr>
          <p:cNvPr id="9218" name="Picture 2" descr="Retrieval Augmented Generation (RAG) für LLMs | Prompt Engineering Guide">
            <a:extLst>
              <a:ext uri="{FF2B5EF4-FFF2-40B4-BE49-F238E27FC236}">
                <a16:creationId xmlns:a16="http://schemas.microsoft.com/office/drawing/2014/main" id="{7676FEE2-F887-467D-8A4A-55F6B296A8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163" y="0"/>
            <a:ext cx="17476787" cy="10299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1913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PNG ایموجی چشمک - استیکر چشمک - Wink PNG Emoji – پارس پی ان جی ParsPNG">
            <a:extLst>
              <a:ext uri="{FF2B5EF4-FFF2-40B4-BE49-F238E27FC236}">
                <a16:creationId xmlns:a16="http://schemas.microsoft.com/office/drawing/2014/main" id="{E8F3B698-0AF7-4A99-BDA5-86ADDFEA69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350" y="577850"/>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2EEF218-7C52-44F2-AE06-88D8458295EE}"/>
              </a:ext>
            </a:extLst>
          </p:cNvPr>
          <p:cNvSpPr txBox="1"/>
          <p:nvPr/>
        </p:nvSpPr>
        <p:spPr>
          <a:xfrm>
            <a:off x="4197350" y="2940050"/>
            <a:ext cx="9151144" cy="5078313"/>
          </a:xfrm>
          <a:prstGeom prst="rect">
            <a:avLst/>
          </a:prstGeom>
          <a:noFill/>
        </p:spPr>
        <p:txBody>
          <a:bodyPr wrap="square">
            <a:spAutoFit/>
          </a:bodyPr>
          <a:lstStyle/>
          <a:p>
            <a:pPr algn="r"/>
            <a:r>
              <a:rPr lang="en-US" sz="3600" dirty="0" err="1">
                <a:cs typeface="+mn-cs"/>
              </a:rPr>
              <a:t>اگه</a:t>
            </a:r>
            <a:r>
              <a:rPr lang="en-US" sz="3600" dirty="0">
                <a:cs typeface="+mn-cs"/>
              </a:rPr>
              <a:t> </a:t>
            </a:r>
            <a:r>
              <a:rPr lang="en-US" sz="3600" dirty="0" err="1">
                <a:cs typeface="+mn-cs"/>
              </a:rPr>
              <a:t>خواستین</a:t>
            </a:r>
            <a:r>
              <a:rPr lang="en-US" sz="3600" dirty="0">
                <a:cs typeface="+mn-cs"/>
              </a:rPr>
              <a:t> </a:t>
            </a:r>
            <a:r>
              <a:rPr lang="en-US" sz="3600" dirty="0" err="1">
                <a:cs typeface="+mn-cs"/>
              </a:rPr>
              <a:t>در</a:t>
            </a:r>
            <a:r>
              <a:rPr lang="en-US" sz="3600" dirty="0">
                <a:cs typeface="+mn-cs"/>
              </a:rPr>
              <a:t> </a:t>
            </a:r>
            <a:r>
              <a:rPr lang="en-US" sz="3600" dirty="0" err="1">
                <a:cs typeface="+mn-cs"/>
              </a:rPr>
              <a:t>حوزه</a:t>
            </a:r>
            <a:r>
              <a:rPr lang="en-US" sz="3600" dirty="0">
                <a:cs typeface="+mn-cs"/>
              </a:rPr>
              <a:t> </a:t>
            </a:r>
            <a:r>
              <a:rPr lang="en-US" sz="3600" dirty="0" err="1">
                <a:cs typeface="+mn-cs"/>
              </a:rPr>
              <a:t>های</a:t>
            </a:r>
            <a:r>
              <a:rPr lang="en-US" sz="3600" dirty="0">
                <a:cs typeface="+mn-cs"/>
              </a:rPr>
              <a:t> </a:t>
            </a:r>
            <a:r>
              <a:rPr lang="en-US" sz="3600" dirty="0" err="1">
                <a:cs typeface="+mn-cs"/>
              </a:rPr>
              <a:t>کاری</a:t>
            </a:r>
            <a:r>
              <a:rPr lang="en-US" sz="3600" dirty="0">
                <a:cs typeface="+mn-cs"/>
              </a:rPr>
              <a:t> </a:t>
            </a:r>
            <a:r>
              <a:rPr lang="en-US" sz="3600" dirty="0" err="1">
                <a:cs typeface="+mn-cs"/>
              </a:rPr>
              <a:t>زندگی</a:t>
            </a:r>
            <a:r>
              <a:rPr lang="en-US" sz="3600" dirty="0">
                <a:cs typeface="+mn-cs"/>
              </a:rPr>
              <a:t> </a:t>
            </a:r>
            <a:r>
              <a:rPr lang="en-US" sz="3600" dirty="0" err="1">
                <a:cs typeface="+mn-cs"/>
              </a:rPr>
              <a:t>تون</a:t>
            </a:r>
            <a:r>
              <a:rPr lang="en-US" sz="3600" dirty="0">
                <a:cs typeface="+mn-cs"/>
              </a:rPr>
              <a:t> </a:t>
            </a:r>
            <a:r>
              <a:rPr lang="en-US" sz="3600" dirty="0" err="1">
                <a:cs typeface="+mn-cs"/>
              </a:rPr>
              <a:t>از</a:t>
            </a:r>
            <a:r>
              <a:rPr lang="en-US" sz="3600" dirty="0">
                <a:cs typeface="+mn-cs"/>
              </a:rPr>
              <a:t> </a:t>
            </a:r>
            <a:r>
              <a:rPr lang="en-US" sz="3600" dirty="0" err="1">
                <a:cs typeface="+mn-cs"/>
              </a:rPr>
              <a:t>چت</a:t>
            </a:r>
            <a:r>
              <a:rPr lang="en-US" sz="3600" dirty="0">
                <a:cs typeface="+mn-cs"/>
              </a:rPr>
              <a:t> </a:t>
            </a:r>
            <a:r>
              <a:rPr lang="en-US" sz="3600" dirty="0" err="1">
                <a:cs typeface="+mn-cs"/>
              </a:rPr>
              <a:t>جی</a:t>
            </a:r>
            <a:r>
              <a:rPr lang="en-US" sz="3600" dirty="0">
                <a:cs typeface="+mn-cs"/>
              </a:rPr>
              <a:t> </a:t>
            </a:r>
            <a:r>
              <a:rPr lang="en-US" sz="3600" dirty="0" err="1">
                <a:cs typeface="+mn-cs"/>
              </a:rPr>
              <a:t>پی</a:t>
            </a:r>
            <a:r>
              <a:rPr lang="en-US" sz="3600" dirty="0">
                <a:cs typeface="+mn-cs"/>
              </a:rPr>
              <a:t> </a:t>
            </a:r>
            <a:r>
              <a:rPr lang="en-US" sz="3600" dirty="0" err="1">
                <a:cs typeface="+mn-cs"/>
              </a:rPr>
              <a:t>تی</a:t>
            </a:r>
            <a:r>
              <a:rPr lang="en-US" sz="3600" dirty="0">
                <a:cs typeface="+mn-cs"/>
              </a:rPr>
              <a:t> </a:t>
            </a:r>
            <a:r>
              <a:rPr lang="en-US" sz="3600" dirty="0" err="1">
                <a:cs typeface="+mn-cs"/>
              </a:rPr>
              <a:t>مشورت</a:t>
            </a:r>
            <a:r>
              <a:rPr lang="en-US" sz="3600" dirty="0">
                <a:cs typeface="+mn-cs"/>
              </a:rPr>
              <a:t> </a:t>
            </a:r>
            <a:r>
              <a:rPr lang="en-US" sz="3600" dirty="0" err="1">
                <a:cs typeface="+mn-cs"/>
              </a:rPr>
              <a:t>بگیرین</a:t>
            </a:r>
            <a:endParaRPr lang="en-US" sz="3600" dirty="0">
              <a:cs typeface="+mn-cs"/>
            </a:endParaRPr>
          </a:p>
          <a:p>
            <a:pPr algn="r"/>
            <a:r>
              <a:rPr lang="en-US" sz="3600" dirty="0" err="1">
                <a:cs typeface="+mn-cs"/>
              </a:rPr>
              <a:t>این</a:t>
            </a:r>
            <a:r>
              <a:rPr lang="en-US" sz="3600" dirty="0">
                <a:cs typeface="+mn-cs"/>
              </a:rPr>
              <a:t> </a:t>
            </a:r>
            <a:r>
              <a:rPr lang="en-US" sz="3600" dirty="0" err="1">
                <a:cs typeface="+mn-cs"/>
              </a:rPr>
              <a:t>پرامپت</a:t>
            </a:r>
            <a:r>
              <a:rPr lang="en-US" sz="3600" dirty="0">
                <a:cs typeface="+mn-cs"/>
              </a:rPr>
              <a:t> </a:t>
            </a:r>
            <a:r>
              <a:rPr lang="en-US" sz="3600" dirty="0" err="1">
                <a:cs typeface="+mn-cs"/>
              </a:rPr>
              <a:t>رو</a:t>
            </a:r>
            <a:r>
              <a:rPr lang="en-US" sz="3600" dirty="0">
                <a:cs typeface="+mn-cs"/>
              </a:rPr>
              <a:t> </a:t>
            </a:r>
            <a:r>
              <a:rPr lang="en-US" sz="3600" dirty="0" err="1">
                <a:cs typeface="+mn-cs"/>
              </a:rPr>
              <a:t>تست</a:t>
            </a:r>
            <a:r>
              <a:rPr lang="en-US" sz="3600" dirty="0">
                <a:cs typeface="+mn-cs"/>
              </a:rPr>
              <a:t> </a:t>
            </a:r>
            <a:r>
              <a:rPr lang="en-US" sz="3600" dirty="0" err="1">
                <a:cs typeface="+mn-cs"/>
              </a:rPr>
              <a:t>کنین</a:t>
            </a:r>
            <a:endParaRPr lang="en-US" sz="3600" dirty="0">
              <a:cs typeface="+mn-cs"/>
            </a:endParaRPr>
          </a:p>
          <a:p>
            <a:pPr algn="r"/>
            <a:endParaRPr lang="en-US" sz="3600" dirty="0">
              <a:cs typeface="+mn-cs"/>
            </a:endParaRPr>
          </a:p>
          <a:p>
            <a:pPr algn="r"/>
            <a:r>
              <a:rPr lang="en-US" sz="3600" dirty="0">
                <a:cs typeface="+mn-cs"/>
              </a:rPr>
              <a:t>«</a:t>
            </a:r>
            <a:r>
              <a:rPr lang="en-US" sz="3600" dirty="0" err="1">
                <a:cs typeface="+mn-cs"/>
              </a:rPr>
              <a:t>ببین</a:t>
            </a:r>
            <a:r>
              <a:rPr lang="en-US" sz="3600" dirty="0">
                <a:cs typeface="+mn-cs"/>
              </a:rPr>
              <a:t> </a:t>
            </a:r>
            <a:r>
              <a:rPr lang="en-US" sz="3600" dirty="0" err="1">
                <a:cs typeface="+mn-cs"/>
              </a:rPr>
              <a:t>تو</a:t>
            </a:r>
            <a:r>
              <a:rPr lang="en-US" sz="3600" dirty="0">
                <a:cs typeface="+mn-cs"/>
              </a:rPr>
              <a:t> </a:t>
            </a:r>
            <a:r>
              <a:rPr lang="en-US" sz="3600" dirty="0" err="1">
                <a:cs typeface="+mn-cs"/>
              </a:rPr>
              <a:t>فرض</a:t>
            </a:r>
            <a:r>
              <a:rPr lang="en-US" sz="3600" dirty="0">
                <a:cs typeface="+mn-cs"/>
              </a:rPr>
              <a:t> </a:t>
            </a:r>
            <a:r>
              <a:rPr lang="en-US" sz="3600" dirty="0" err="1">
                <a:cs typeface="+mn-cs"/>
              </a:rPr>
              <a:t>کن</a:t>
            </a:r>
            <a:r>
              <a:rPr lang="en-US" sz="3600" dirty="0">
                <a:cs typeface="+mn-cs"/>
              </a:rPr>
              <a:t> </a:t>
            </a:r>
            <a:r>
              <a:rPr lang="en-US" sz="3600" dirty="0" err="1">
                <a:cs typeface="+mn-cs"/>
              </a:rPr>
              <a:t>ترکیبی</a:t>
            </a:r>
            <a:r>
              <a:rPr lang="en-US" sz="3600" dirty="0">
                <a:cs typeface="+mn-cs"/>
              </a:rPr>
              <a:t> </a:t>
            </a:r>
            <a:r>
              <a:rPr lang="en-US" sz="3600" dirty="0" err="1">
                <a:cs typeface="+mn-cs"/>
              </a:rPr>
              <a:t>از</a:t>
            </a:r>
            <a:r>
              <a:rPr lang="en-US" sz="3600" dirty="0">
                <a:cs typeface="+mn-cs"/>
              </a:rPr>
              <a:t> </a:t>
            </a:r>
            <a:r>
              <a:rPr lang="en-US" sz="3600" dirty="0" err="1">
                <a:cs typeface="+mn-cs"/>
              </a:rPr>
              <a:t>ویژگی</a:t>
            </a:r>
            <a:r>
              <a:rPr lang="en-US" sz="3600" dirty="0">
                <a:cs typeface="+mn-cs"/>
              </a:rPr>
              <a:t> </a:t>
            </a:r>
            <a:r>
              <a:rPr lang="en-US" sz="3600" dirty="0" err="1">
                <a:cs typeface="+mn-cs"/>
              </a:rPr>
              <a:t>های</a:t>
            </a:r>
            <a:r>
              <a:rPr lang="en-US" sz="3600" dirty="0">
                <a:cs typeface="+mn-cs"/>
              </a:rPr>
              <a:t> </a:t>
            </a:r>
            <a:r>
              <a:rPr lang="en-US" sz="3600" dirty="0" err="1">
                <a:cs typeface="+mn-cs"/>
              </a:rPr>
              <a:t>مثبت</a:t>
            </a:r>
            <a:r>
              <a:rPr lang="en-US" sz="3600" dirty="0">
                <a:cs typeface="+mn-cs"/>
              </a:rPr>
              <a:t> </a:t>
            </a:r>
            <a:r>
              <a:rPr lang="en-US" sz="3600" dirty="0" err="1">
                <a:cs typeface="+mn-cs"/>
              </a:rPr>
              <a:t>سه</a:t>
            </a:r>
            <a:r>
              <a:rPr lang="en-US" sz="3600" dirty="0">
                <a:cs typeface="+mn-cs"/>
              </a:rPr>
              <a:t> </a:t>
            </a:r>
            <a:r>
              <a:rPr lang="en-US" sz="3600" dirty="0" err="1">
                <a:cs typeface="+mn-cs"/>
              </a:rPr>
              <a:t>شخصیت</a:t>
            </a:r>
            <a:r>
              <a:rPr lang="en-US" sz="3600" dirty="0">
                <a:cs typeface="+mn-cs"/>
              </a:rPr>
              <a:t> </a:t>
            </a:r>
            <a:r>
              <a:rPr lang="en-US" sz="3600" dirty="0" err="1">
                <a:cs typeface="+mn-cs"/>
              </a:rPr>
              <a:t>فاینمن</a:t>
            </a:r>
            <a:r>
              <a:rPr lang="en-US" sz="3600" dirty="0">
                <a:cs typeface="+mn-cs"/>
              </a:rPr>
              <a:t> </a:t>
            </a:r>
            <a:r>
              <a:rPr lang="en-US" sz="3600" dirty="0" err="1">
                <a:cs typeface="+mn-cs"/>
              </a:rPr>
              <a:t>نیلز</a:t>
            </a:r>
            <a:r>
              <a:rPr lang="en-US" sz="3600" dirty="0">
                <a:cs typeface="+mn-cs"/>
              </a:rPr>
              <a:t> </a:t>
            </a:r>
            <a:r>
              <a:rPr lang="en-US" sz="3600" dirty="0" err="1">
                <a:cs typeface="+mn-cs"/>
              </a:rPr>
              <a:t>بور</a:t>
            </a:r>
            <a:r>
              <a:rPr lang="en-US" sz="3600" dirty="0">
                <a:cs typeface="+mn-cs"/>
              </a:rPr>
              <a:t> و </a:t>
            </a:r>
            <a:r>
              <a:rPr lang="en-US" sz="3600" dirty="0" err="1">
                <a:cs typeface="+mn-cs"/>
              </a:rPr>
              <a:t>ایلان</a:t>
            </a:r>
            <a:r>
              <a:rPr lang="en-US" sz="3600" dirty="0">
                <a:cs typeface="+mn-cs"/>
              </a:rPr>
              <a:t> </a:t>
            </a:r>
            <a:r>
              <a:rPr lang="en-US" sz="3600" dirty="0" err="1">
                <a:cs typeface="+mn-cs"/>
              </a:rPr>
              <a:t>ماسک</a:t>
            </a:r>
            <a:r>
              <a:rPr lang="en-US" sz="3600" dirty="0">
                <a:cs typeface="+mn-cs"/>
              </a:rPr>
              <a:t> </a:t>
            </a:r>
            <a:r>
              <a:rPr lang="en-US" sz="3600" dirty="0" err="1">
                <a:cs typeface="+mn-cs"/>
              </a:rPr>
              <a:t>هستی</a:t>
            </a:r>
            <a:endParaRPr lang="en-US" sz="3600" dirty="0">
              <a:cs typeface="+mn-cs"/>
            </a:endParaRPr>
          </a:p>
          <a:p>
            <a:pPr algn="r"/>
            <a:r>
              <a:rPr lang="en-US" sz="3600" dirty="0" err="1">
                <a:cs typeface="+mn-cs"/>
              </a:rPr>
              <a:t>میخوم</a:t>
            </a:r>
            <a:r>
              <a:rPr lang="en-US" sz="3600" dirty="0">
                <a:cs typeface="+mn-cs"/>
              </a:rPr>
              <a:t> </a:t>
            </a:r>
            <a:r>
              <a:rPr lang="en-US" sz="3600" dirty="0" err="1">
                <a:cs typeface="+mn-cs"/>
              </a:rPr>
              <a:t>وقتی</a:t>
            </a:r>
            <a:r>
              <a:rPr lang="en-US" sz="3600" dirty="0">
                <a:cs typeface="+mn-cs"/>
              </a:rPr>
              <a:t> </a:t>
            </a:r>
            <a:r>
              <a:rPr lang="en-US" sz="3600" dirty="0" err="1">
                <a:cs typeface="+mn-cs"/>
              </a:rPr>
              <a:t>ازت</a:t>
            </a:r>
            <a:r>
              <a:rPr lang="en-US" sz="3600" dirty="0">
                <a:cs typeface="+mn-cs"/>
              </a:rPr>
              <a:t> </a:t>
            </a:r>
            <a:r>
              <a:rPr lang="en-US" sz="3600" dirty="0" err="1">
                <a:cs typeface="+mn-cs"/>
              </a:rPr>
              <a:t>مشاوره</a:t>
            </a:r>
            <a:r>
              <a:rPr lang="en-US" sz="3600" dirty="0">
                <a:cs typeface="+mn-cs"/>
              </a:rPr>
              <a:t> </a:t>
            </a:r>
            <a:r>
              <a:rPr lang="en-US" sz="3600" dirty="0" err="1">
                <a:cs typeface="+mn-cs"/>
              </a:rPr>
              <a:t>میگیرم</a:t>
            </a:r>
            <a:r>
              <a:rPr lang="en-US" sz="3600" dirty="0">
                <a:cs typeface="+mn-cs"/>
              </a:rPr>
              <a:t> </a:t>
            </a:r>
            <a:r>
              <a:rPr lang="en-US" sz="3600" dirty="0" err="1">
                <a:cs typeface="+mn-cs"/>
              </a:rPr>
              <a:t>بر</a:t>
            </a:r>
            <a:r>
              <a:rPr lang="en-US" sz="3600" dirty="0">
                <a:cs typeface="+mn-cs"/>
              </a:rPr>
              <a:t> </a:t>
            </a:r>
            <a:r>
              <a:rPr lang="en-US" sz="3600" dirty="0" err="1">
                <a:cs typeface="+mn-cs"/>
              </a:rPr>
              <a:t>این</a:t>
            </a:r>
            <a:r>
              <a:rPr lang="en-US" sz="3600" dirty="0">
                <a:cs typeface="+mn-cs"/>
              </a:rPr>
              <a:t> </a:t>
            </a:r>
            <a:r>
              <a:rPr lang="en-US" sz="3600" dirty="0" err="1">
                <a:cs typeface="+mn-cs"/>
              </a:rPr>
              <a:t>اساس</a:t>
            </a:r>
            <a:r>
              <a:rPr lang="en-US" sz="3600" dirty="0">
                <a:cs typeface="+mn-cs"/>
              </a:rPr>
              <a:t> </a:t>
            </a:r>
            <a:r>
              <a:rPr lang="en-US" sz="3600" dirty="0" err="1">
                <a:cs typeface="+mn-cs"/>
              </a:rPr>
              <a:t>بهم</a:t>
            </a:r>
            <a:r>
              <a:rPr lang="en-US" sz="3600" dirty="0">
                <a:cs typeface="+mn-cs"/>
              </a:rPr>
              <a:t> </a:t>
            </a:r>
            <a:r>
              <a:rPr lang="en-US" sz="3600" dirty="0" err="1">
                <a:cs typeface="+mn-cs"/>
              </a:rPr>
              <a:t>کمک</a:t>
            </a:r>
            <a:r>
              <a:rPr lang="en-US" sz="3600" dirty="0">
                <a:cs typeface="+mn-cs"/>
              </a:rPr>
              <a:t> </a:t>
            </a:r>
            <a:r>
              <a:rPr lang="en-US" sz="3600" dirty="0" err="1">
                <a:cs typeface="+mn-cs"/>
              </a:rPr>
              <a:t>کنی</a:t>
            </a:r>
            <a:r>
              <a:rPr lang="en-US" sz="3600" dirty="0">
                <a:cs typeface="+mn-cs"/>
              </a:rPr>
              <a:t>»</a:t>
            </a:r>
          </a:p>
        </p:txBody>
      </p:sp>
    </p:spTree>
    <p:extLst>
      <p:ext uri="{BB962C8B-B14F-4D97-AF65-F5344CB8AC3E}">
        <p14:creationId xmlns:p14="http://schemas.microsoft.com/office/powerpoint/2010/main" val="3115189690"/>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onsensus">
            <a:extLst>
              <a:ext uri="{FF2B5EF4-FFF2-40B4-BE49-F238E27FC236}">
                <a16:creationId xmlns:a16="http://schemas.microsoft.com/office/drawing/2014/main" id="{B1F81CA1-8150-4061-833B-B3297FC8D92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74950" y="4658958"/>
            <a:ext cx="2286000" cy="228887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39156D18-BE7C-4C66-80A0-0C0D552140B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14099" y="3468130"/>
            <a:ext cx="4349750" cy="244692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extLst>
              <a:ext uri="{FF2B5EF4-FFF2-40B4-BE49-F238E27FC236}">
                <a16:creationId xmlns:a16="http://schemas.microsoft.com/office/drawing/2014/main" id="{D2D1F4E6-F477-44A7-8D18-4CE0975440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43712" y="4168249"/>
            <a:ext cx="4349750" cy="1046687"/>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Google Gemini Logo, symbol, meaning, history, PNG, brand">
            <a:extLst>
              <a:ext uri="{FF2B5EF4-FFF2-40B4-BE49-F238E27FC236}">
                <a16:creationId xmlns:a16="http://schemas.microsoft.com/office/drawing/2014/main" id="{E58549F5-F7B2-4BD0-8246-7F92DBAA63A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7350" y="3321050"/>
            <a:ext cx="5356165" cy="30130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F8D2374-F0A4-4896-9989-23B6D4005E7A}"/>
              </a:ext>
            </a:extLst>
          </p:cNvPr>
          <p:cNvSpPr txBox="1"/>
          <p:nvPr/>
        </p:nvSpPr>
        <p:spPr>
          <a:xfrm>
            <a:off x="3476625" y="2101850"/>
            <a:ext cx="10972800" cy="1107996"/>
          </a:xfrm>
          <a:prstGeom prst="rect">
            <a:avLst/>
          </a:prstGeom>
          <a:noFill/>
        </p:spPr>
        <p:txBody>
          <a:bodyPr wrap="square" rtlCol="0">
            <a:spAutoFit/>
          </a:bodyPr>
          <a:lstStyle/>
          <a:p>
            <a:pPr algn="ctr"/>
            <a:r>
              <a:rPr lang="fa-IR" sz="6600" b="1" dirty="0">
                <a:cs typeface="B Nazanin" panose="00000400000000000000" pitchFamily="2" charset="-78"/>
              </a:rPr>
              <a:t>ابزار های رایج</a:t>
            </a:r>
            <a:endParaRPr lang="en-US" sz="6600" b="1" dirty="0">
              <a:cs typeface="B Nazanin" panose="00000400000000000000" pitchFamily="2" charset="-78"/>
            </a:endParaRPr>
          </a:p>
        </p:txBody>
      </p:sp>
      <p:pic>
        <p:nvPicPr>
          <p:cNvPr id="6154" name="Picture 10" descr="Kimi (chatbot) - Wikipedia">
            <a:extLst>
              <a:ext uri="{FF2B5EF4-FFF2-40B4-BE49-F238E27FC236}">
                <a16:creationId xmlns:a16="http://schemas.microsoft.com/office/drawing/2014/main" id="{0872470A-ACA3-4643-A826-139CECA77A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2750" y="7160418"/>
            <a:ext cx="2074863" cy="2074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3132590"/>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4A482-DBFA-4F0F-9A28-C3032633C95C}"/>
              </a:ext>
            </a:extLst>
          </p:cNvPr>
          <p:cNvSpPr>
            <a:spLocks noGrp="1"/>
          </p:cNvSpPr>
          <p:nvPr>
            <p:ph type="title"/>
          </p:nvPr>
        </p:nvSpPr>
        <p:spPr>
          <a:xfrm>
            <a:off x="158750" y="958850"/>
            <a:ext cx="15084882" cy="2400657"/>
          </a:xfrm>
        </p:spPr>
        <p:txBody>
          <a:bodyPr/>
          <a:lstStyle/>
          <a:p>
            <a:r>
              <a:rPr lang="en-US" dirty="0"/>
              <a:t>Chat GPT Potential </a:t>
            </a:r>
            <a:br>
              <a:rPr lang="en-US" dirty="0"/>
            </a:br>
            <a:r>
              <a:rPr lang="en-US" dirty="0"/>
              <a:t/>
            </a:r>
            <a:br>
              <a:rPr lang="en-US" dirty="0"/>
            </a:br>
            <a:r>
              <a:rPr lang="en-US" dirty="0"/>
              <a:t>Gemini potential</a:t>
            </a:r>
          </a:p>
        </p:txBody>
      </p:sp>
    </p:spTree>
    <p:extLst>
      <p:ext uri="{BB962C8B-B14F-4D97-AF65-F5344CB8AC3E}">
        <p14:creationId xmlns:p14="http://schemas.microsoft.com/office/powerpoint/2010/main" val="39415963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9C95B-4D88-45A6-920B-42DABCC4FEDA}"/>
              </a:ext>
            </a:extLst>
          </p:cNvPr>
          <p:cNvSpPr>
            <a:spLocks noGrp="1"/>
          </p:cNvSpPr>
          <p:nvPr>
            <p:ph type="title"/>
          </p:nvPr>
        </p:nvSpPr>
        <p:spPr/>
        <p:txBody>
          <a:bodyPr/>
          <a:lstStyle/>
          <a:p>
            <a:pPr algn="ctr"/>
            <a:r>
              <a:rPr lang="fa-IR" dirty="0">
                <a:latin typeface="+mj-lt"/>
                <a:cs typeface="+mn-cs"/>
              </a:rPr>
              <a:t>خطر1</a:t>
            </a:r>
            <a:endParaRPr lang="en-US" dirty="0">
              <a:latin typeface="+mj-lt"/>
              <a:cs typeface="+mn-cs"/>
            </a:endParaRPr>
          </a:p>
        </p:txBody>
      </p:sp>
      <p:sp>
        <p:nvSpPr>
          <p:cNvPr id="3" name="Text Placeholder 2">
            <a:extLst>
              <a:ext uri="{FF2B5EF4-FFF2-40B4-BE49-F238E27FC236}">
                <a16:creationId xmlns:a16="http://schemas.microsoft.com/office/drawing/2014/main" id="{E6365F8D-1EBD-47C2-BF0A-55332F872AFB}"/>
              </a:ext>
            </a:extLst>
          </p:cNvPr>
          <p:cNvSpPr>
            <a:spLocks noGrp="1"/>
          </p:cNvSpPr>
          <p:nvPr>
            <p:ph type="body" idx="1"/>
          </p:nvPr>
        </p:nvSpPr>
        <p:spPr>
          <a:xfrm>
            <a:off x="915035" y="2368931"/>
            <a:ext cx="16470630" cy="2708434"/>
          </a:xfrm>
        </p:spPr>
        <p:txBody>
          <a:bodyPr/>
          <a:lstStyle/>
          <a:p>
            <a:pPr algn="r"/>
            <a:r>
              <a:rPr lang="fa-IR" sz="4400" dirty="0"/>
              <a:t>نکته به هیچ وجه کد ملی اسم یا سایر اطلاعات هویتی افراد را وارد چت بات ها نکنید </a:t>
            </a:r>
          </a:p>
          <a:p>
            <a:pPr algn="r"/>
            <a:endParaRPr lang="fa-IR" sz="4400" dirty="0"/>
          </a:p>
          <a:p>
            <a:pPr algn="r"/>
            <a:endParaRPr lang="en-US" sz="4400" dirty="0"/>
          </a:p>
        </p:txBody>
      </p:sp>
    </p:spTree>
    <p:extLst>
      <p:ext uri="{BB962C8B-B14F-4D97-AF65-F5344CB8AC3E}">
        <p14:creationId xmlns:p14="http://schemas.microsoft.com/office/powerpoint/2010/main" val="2242324448"/>
      </p:ext>
    </p:extLst>
  </p:cSld>
  <p:clrMapOvr>
    <a:masterClrMapping/>
  </p:clrMapOvr>
  <p:transition spd="slow">
    <p:cove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85DE187-1731-4569-ABE6-639BA5BE2F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6900" y="577850"/>
            <a:ext cx="9486899" cy="9428162"/>
          </a:xfrm>
          <a:prstGeom prst="rect">
            <a:avLst/>
          </a:prstGeom>
        </p:spPr>
      </p:pic>
    </p:spTree>
    <p:extLst>
      <p:ext uri="{BB962C8B-B14F-4D97-AF65-F5344CB8AC3E}">
        <p14:creationId xmlns:p14="http://schemas.microsoft.com/office/powerpoint/2010/main" val="245613763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54721B-6A29-4AD7-AA22-DA224EABC8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431"/>
            <a:ext cx="18300700" cy="10384131"/>
          </a:xfrm>
          <a:prstGeom prst="rect">
            <a:avLst/>
          </a:prstGeom>
        </p:spPr>
      </p:pic>
    </p:spTree>
    <p:extLst>
      <p:ext uri="{BB962C8B-B14F-4D97-AF65-F5344CB8AC3E}">
        <p14:creationId xmlns:p14="http://schemas.microsoft.com/office/powerpoint/2010/main" val="4261467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9359" y="4246820"/>
            <a:ext cx="18307050" cy="6047740"/>
            <a:chOff x="-9359" y="4246820"/>
            <a:chExt cx="18307050" cy="6047740"/>
          </a:xfrm>
        </p:grpSpPr>
        <p:sp>
          <p:nvSpPr>
            <p:cNvPr id="3" name="object 3"/>
            <p:cNvSpPr/>
            <p:nvPr/>
          </p:nvSpPr>
          <p:spPr>
            <a:xfrm>
              <a:off x="13161771" y="4254140"/>
              <a:ext cx="5126355" cy="6033135"/>
            </a:xfrm>
            <a:custGeom>
              <a:avLst/>
              <a:gdLst/>
              <a:ahLst/>
              <a:cxnLst/>
              <a:rect l="l" t="t" r="r" b="b"/>
              <a:pathLst>
                <a:path w="5126355" h="6033134">
                  <a:moveTo>
                    <a:pt x="507" y="5880243"/>
                  </a:moveTo>
                  <a:lnTo>
                    <a:pt x="2285" y="5729898"/>
                  </a:lnTo>
                  <a:lnTo>
                    <a:pt x="7873" y="5579557"/>
                  </a:lnTo>
                  <a:lnTo>
                    <a:pt x="17398" y="5429775"/>
                  </a:lnTo>
                  <a:lnTo>
                    <a:pt x="30987" y="5279434"/>
                  </a:lnTo>
                  <a:lnTo>
                    <a:pt x="47878" y="5130219"/>
                  </a:lnTo>
                  <a:lnTo>
                    <a:pt x="68706" y="4981564"/>
                  </a:lnTo>
                  <a:lnTo>
                    <a:pt x="93471" y="4832911"/>
                  </a:lnTo>
                  <a:lnTo>
                    <a:pt x="122173" y="4685389"/>
                  </a:lnTo>
                  <a:lnTo>
                    <a:pt x="154304" y="4538425"/>
                  </a:lnTo>
                  <a:lnTo>
                    <a:pt x="189737" y="4392578"/>
                  </a:lnTo>
                  <a:lnTo>
                    <a:pt x="229742" y="4247303"/>
                  </a:lnTo>
                  <a:lnTo>
                    <a:pt x="272541" y="4103158"/>
                  </a:lnTo>
                  <a:lnTo>
                    <a:pt x="319277" y="3960143"/>
                  </a:lnTo>
                  <a:lnTo>
                    <a:pt x="369950" y="3818805"/>
                  </a:lnTo>
                  <a:lnTo>
                    <a:pt x="423925" y="3678038"/>
                  </a:lnTo>
                  <a:lnTo>
                    <a:pt x="481456" y="3539519"/>
                  </a:lnTo>
                  <a:lnTo>
                    <a:pt x="542289" y="3402118"/>
                  </a:lnTo>
                  <a:lnTo>
                    <a:pt x="606932" y="3265859"/>
                  </a:lnTo>
                  <a:lnTo>
                    <a:pt x="675131" y="3131849"/>
                  </a:lnTo>
                  <a:lnTo>
                    <a:pt x="746124" y="2999528"/>
                  </a:lnTo>
                  <a:lnTo>
                    <a:pt x="820927" y="2868883"/>
                  </a:lnTo>
                  <a:lnTo>
                    <a:pt x="898651" y="2740511"/>
                  </a:lnTo>
                  <a:lnTo>
                    <a:pt x="979804" y="2613803"/>
                  </a:lnTo>
                  <a:lnTo>
                    <a:pt x="1064259" y="2489369"/>
                  </a:lnTo>
                  <a:lnTo>
                    <a:pt x="1151508" y="2366623"/>
                  </a:lnTo>
                  <a:lnTo>
                    <a:pt x="1242186" y="2246684"/>
                  </a:lnTo>
                  <a:lnTo>
                    <a:pt x="1335658" y="2128994"/>
                  </a:lnTo>
                  <a:lnTo>
                    <a:pt x="1432432" y="2013563"/>
                  </a:lnTo>
                  <a:lnTo>
                    <a:pt x="1531619" y="1900952"/>
                  </a:lnTo>
                  <a:lnTo>
                    <a:pt x="1634108" y="1790589"/>
                  </a:lnTo>
                  <a:lnTo>
                    <a:pt x="1738756" y="1682474"/>
                  </a:lnTo>
                  <a:lnTo>
                    <a:pt x="1846325" y="1577737"/>
                  </a:lnTo>
                  <a:lnTo>
                    <a:pt x="1956688" y="1475261"/>
                  </a:lnTo>
                  <a:lnTo>
                    <a:pt x="2069845" y="1376163"/>
                  </a:lnTo>
                  <a:lnTo>
                    <a:pt x="2185288" y="1279313"/>
                  </a:lnTo>
                  <a:lnTo>
                    <a:pt x="2303017" y="1185841"/>
                  </a:lnTo>
                  <a:lnTo>
                    <a:pt x="2422905" y="1095176"/>
                  </a:lnTo>
                  <a:lnTo>
                    <a:pt x="2545079" y="1007901"/>
                  </a:lnTo>
                  <a:lnTo>
                    <a:pt x="2669539" y="923446"/>
                  </a:lnTo>
                  <a:lnTo>
                    <a:pt x="2796285" y="842357"/>
                  </a:lnTo>
                  <a:lnTo>
                    <a:pt x="2925190" y="764658"/>
                  </a:lnTo>
                  <a:lnTo>
                    <a:pt x="3055873" y="689766"/>
                  </a:lnTo>
                  <a:lnTo>
                    <a:pt x="3188207" y="618252"/>
                  </a:lnTo>
                  <a:lnTo>
                    <a:pt x="3322192" y="550688"/>
                  </a:lnTo>
                  <a:lnTo>
                    <a:pt x="3457828" y="485931"/>
                  </a:lnTo>
                  <a:lnTo>
                    <a:pt x="3595242" y="425124"/>
                  </a:lnTo>
                  <a:lnTo>
                    <a:pt x="3734307" y="367681"/>
                  </a:lnTo>
                  <a:lnTo>
                    <a:pt x="3874515" y="313630"/>
                  </a:lnTo>
                  <a:lnTo>
                    <a:pt x="4016501" y="262945"/>
                  </a:lnTo>
                  <a:lnTo>
                    <a:pt x="4159503" y="216209"/>
                  </a:lnTo>
                  <a:lnTo>
                    <a:pt x="4303648" y="172851"/>
                  </a:lnTo>
                  <a:lnTo>
                    <a:pt x="4448301" y="133443"/>
                  </a:lnTo>
                  <a:lnTo>
                    <a:pt x="4594732" y="97400"/>
                  </a:lnTo>
                  <a:lnTo>
                    <a:pt x="4741671" y="65307"/>
                  </a:lnTo>
                  <a:lnTo>
                    <a:pt x="4889245" y="37151"/>
                  </a:lnTo>
                  <a:lnTo>
                    <a:pt x="5037835" y="12374"/>
                  </a:lnTo>
                  <a:lnTo>
                    <a:pt x="5126189" y="0"/>
                  </a:lnTo>
                </a:path>
                <a:path w="5126355" h="6033134">
                  <a:moveTo>
                    <a:pt x="1745" y="6032857"/>
                  </a:moveTo>
                  <a:lnTo>
                    <a:pt x="1650" y="6030585"/>
                  </a:lnTo>
                  <a:lnTo>
                    <a:pt x="0" y="5880243"/>
                  </a:lnTo>
                  <a:lnTo>
                    <a:pt x="507" y="5880243"/>
                  </a:lnTo>
                </a:path>
              </a:pathLst>
            </a:custGeom>
            <a:ln w="14640">
              <a:solidFill>
                <a:srgbClr val="262425"/>
              </a:solidFill>
            </a:ln>
          </p:spPr>
          <p:txBody>
            <a:bodyPr wrap="square" lIns="0" tIns="0" rIns="0" bIns="0" rtlCol="0"/>
            <a:lstStyle/>
            <a:p>
              <a:endParaRPr/>
            </a:p>
          </p:txBody>
        </p:sp>
        <p:sp>
          <p:nvSpPr>
            <p:cNvPr id="4" name="object 4"/>
            <p:cNvSpPr/>
            <p:nvPr/>
          </p:nvSpPr>
          <p:spPr>
            <a:xfrm>
              <a:off x="15341980" y="6466579"/>
              <a:ext cx="2946400" cy="3820795"/>
            </a:xfrm>
            <a:custGeom>
              <a:avLst/>
              <a:gdLst/>
              <a:ahLst/>
              <a:cxnLst/>
              <a:rect l="l" t="t" r="r" b="b"/>
              <a:pathLst>
                <a:path w="2946400" h="3820795">
                  <a:moveTo>
                    <a:pt x="2945980" y="0"/>
                  </a:moveTo>
                  <a:lnTo>
                    <a:pt x="2907791" y="8337"/>
                  </a:lnTo>
                  <a:lnTo>
                    <a:pt x="2815462" y="30867"/>
                  </a:lnTo>
                  <a:lnTo>
                    <a:pt x="2723641" y="55645"/>
                  </a:lnTo>
                  <a:lnTo>
                    <a:pt x="2632455" y="83229"/>
                  </a:lnTo>
                  <a:lnTo>
                    <a:pt x="2541777" y="113074"/>
                  </a:lnTo>
                  <a:lnTo>
                    <a:pt x="2452242" y="144608"/>
                  </a:lnTo>
                  <a:lnTo>
                    <a:pt x="2363215" y="178962"/>
                  </a:lnTo>
                  <a:lnTo>
                    <a:pt x="2275458" y="215551"/>
                  </a:lnTo>
                  <a:lnTo>
                    <a:pt x="2188209" y="253841"/>
                  </a:lnTo>
                  <a:lnTo>
                    <a:pt x="2102611" y="294951"/>
                  </a:lnTo>
                  <a:lnTo>
                    <a:pt x="2017521" y="337750"/>
                  </a:lnTo>
                  <a:lnTo>
                    <a:pt x="1933701" y="382797"/>
                  </a:lnTo>
                  <a:lnTo>
                    <a:pt x="1850897" y="430092"/>
                  </a:lnTo>
                  <a:lnTo>
                    <a:pt x="1769744" y="479634"/>
                  </a:lnTo>
                  <a:lnTo>
                    <a:pt x="1689226" y="530879"/>
                  </a:lnTo>
                  <a:lnTo>
                    <a:pt x="1610486" y="584371"/>
                  </a:lnTo>
                  <a:lnTo>
                    <a:pt x="1533270" y="639553"/>
                  </a:lnTo>
                  <a:lnTo>
                    <a:pt x="1457324" y="696982"/>
                  </a:lnTo>
                  <a:lnTo>
                    <a:pt x="1382902" y="756113"/>
                  </a:lnTo>
                  <a:lnTo>
                    <a:pt x="1309750" y="817492"/>
                  </a:lnTo>
                  <a:lnTo>
                    <a:pt x="1238249" y="879989"/>
                  </a:lnTo>
                  <a:lnTo>
                    <a:pt x="1168399" y="944746"/>
                  </a:lnTo>
                  <a:lnTo>
                    <a:pt x="1100327" y="1011193"/>
                  </a:lnTo>
                  <a:lnTo>
                    <a:pt x="1033906" y="1079316"/>
                  </a:lnTo>
                  <a:lnTo>
                    <a:pt x="969136" y="1149140"/>
                  </a:lnTo>
                  <a:lnTo>
                    <a:pt x="906525" y="1220654"/>
                  </a:lnTo>
                  <a:lnTo>
                    <a:pt x="845184" y="1293857"/>
                  </a:lnTo>
                  <a:lnTo>
                    <a:pt x="786129" y="1368177"/>
                  </a:lnTo>
                  <a:lnTo>
                    <a:pt x="728598" y="1444199"/>
                  </a:lnTo>
                  <a:lnTo>
                    <a:pt x="673480" y="1521339"/>
                  </a:lnTo>
                  <a:lnTo>
                    <a:pt x="620013" y="1600168"/>
                  </a:lnTo>
                  <a:lnTo>
                    <a:pt x="568705" y="1680686"/>
                  </a:lnTo>
                  <a:lnTo>
                    <a:pt x="519175" y="1761775"/>
                  </a:lnTo>
                  <a:lnTo>
                    <a:pt x="471931" y="1844541"/>
                  </a:lnTo>
                  <a:lnTo>
                    <a:pt x="426846" y="1928450"/>
                  </a:lnTo>
                  <a:lnTo>
                    <a:pt x="384047" y="2013477"/>
                  </a:lnTo>
                  <a:lnTo>
                    <a:pt x="342899" y="2099062"/>
                  </a:lnTo>
                  <a:lnTo>
                    <a:pt x="304672" y="2186336"/>
                  </a:lnTo>
                  <a:lnTo>
                    <a:pt x="268096" y="2274182"/>
                  </a:lnTo>
                  <a:lnTo>
                    <a:pt x="233679" y="2363146"/>
                  </a:lnTo>
                  <a:lnTo>
                    <a:pt x="202183" y="2452668"/>
                  </a:lnTo>
                  <a:lnTo>
                    <a:pt x="172338" y="2543333"/>
                  </a:lnTo>
                  <a:lnTo>
                    <a:pt x="144779" y="2634551"/>
                  </a:lnTo>
                  <a:lnTo>
                    <a:pt x="120014" y="2726333"/>
                  </a:lnTo>
                  <a:lnTo>
                    <a:pt x="97408" y="2818676"/>
                  </a:lnTo>
                  <a:lnTo>
                    <a:pt x="77215" y="2911584"/>
                  </a:lnTo>
                  <a:lnTo>
                    <a:pt x="59181" y="3005058"/>
                  </a:lnTo>
                  <a:lnTo>
                    <a:pt x="43433" y="3099093"/>
                  </a:lnTo>
                  <a:lnTo>
                    <a:pt x="29844" y="3193128"/>
                  </a:lnTo>
                  <a:lnTo>
                    <a:pt x="19176" y="3287722"/>
                  </a:lnTo>
                  <a:lnTo>
                    <a:pt x="10667" y="3382322"/>
                  </a:lnTo>
                  <a:lnTo>
                    <a:pt x="5079" y="3477483"/>
                  </a:lnTo>
                  <a:lnTo>
                    <a:pt x="1142" y="3572644"/>
                  </a:lnTo>
                  <a:lnTo>
                    <a:pt x="0" y="3667804"/>
                  </a:lnTo>
                  <a:lnTo>
                    <a:pt x="1142" y="3762965"/>
                  </a:lnTo>
                  <a:lnTo>
                    <a:pt x="3519" y="3820418"/>
                  </a:lnTo>
                  <a:lnTo>
                    <a:pt x="2945980" y="3820418"/>
                  </a:lnTo>
                  <a:lnTo>
                    <a:pt x="2945980" y="0"/>
                  </a:lnTo>
                  <a:close/>
                </a:path>
              </a:pathLst>
            </a:custGeom>
            <a:solidFill>
              <a:srgbClr val="4A86E8">
                <a:alpha val="27059"/>
              </a:srgbClr>
            </a:solidFill>
          </p:spPr>
          <p:txBody>
            <a:bodyPr wrap="square" lIns="0" tIns="0" rIns="0" bIns="0" rtlCol="0"/>
            <a:lstStyle/>
            <a:p>
              <a:endParaRPr/>
            </a:p>
          </p:txBody>
        </p:sp>
        <p:sp>
          <p:nvSpPr>
            <p:cNvPr id="5" name="object 5"/>
            <p:cNvSpPr/>
            <p:nvPr/>
          </p:nvSpPr>
          <p:spPr>
            <a:xfrm>
              <a:off x="15341980" y="6466579"/>
              <a:ext cx="2946400" cy="3820795"/>
            </a:xfrm>
            <a:custGeom>
              <a:avLst/>
              <a:gdLst/>
              <a:ahLst/>
              <a:cxnLst/>
              <a:rect l="l" t="t" r="r" b="b"/>
              <a:pathLst>
                <a:path w="2946400" h="3820795">
                  <a:moveTo>
                    <a:pt x="0" y="3667804"/>
                  </a:moveTo>
                  <a:lnTo>
                    <a:pt x="1142" y="3572644"/>
                  </a:lnTo>
                  <a:lnTo>
                    <a:pt x="5079" y="3477483"/>
                  </a:lnTo>
                  <a:lnTo>
                    <a:pt x="10667" y="3382322"/>
                  </a:lnTo>
                  <a:lnTo>
                    <a:pt x="19176" y="3287722"/>
                  </a:lnTo>
                  <a:lnTo>
                    <a:pt x="29844" y="3193128"/>
                  </a:lnTo>
                  <a:lnTo>
                    <a:pt x="43433" y="3099093"/>
                  </a:lnTo>
                  <a:lnTo>
                    <a:pt x="59181" y="3005058"/>
                  </a:lnTo>
                  <a:lnTo>
                    <a:pt x="77215" y="2911584"/>
                  </a:lnTo>
                  <a:lnTo>
                    <a:pt x="97408" y="2818676"/>
                  </a:lnTo>
                  <a:lnTo>
                    <a:pt x="120014" y="2726333"/>
                  </a:lnTo>
                  <a:lnTo>
                    <a:pt x="144779" y="2634551"/>
                  </a:lnTo>
                  <a:lnTo>
                    <a:pt x="172338" y="2543333"/>
                  </a:lnTo>
                  <a:lnTo>
                    <a:pt x="202183" y="2452668"/>
                  </a:lnTo>
                  <a:lnTo>
                    <a:pt x="233679" y="2363146"/>
                  </a:lnTo>
                  <a:lnTo>
                    <a:pt x="268096" y="2274182"/>
                  </a:lnTo>
                  <a:lnTo>
                    <a:pt x="304672" y="2186336"/>
                  </a:lnTo>
                  <a:lnTo>
                    <a:pt x="342899" y="2099062"/>
                  </a:lnTo>
                  <a:lnTo>
                    <a:pt x="384047" y="2013477"/>
                  </a:lnTo>
                  <a:lnTo>
                    <a:pt x="426846" y="1928450"/>
                  </a:lnTo>
                  <a:lnTo>
                    <a:pt x="471931" y="1844541"/>
                  </a:lnTo>
                  <a:lnTo>
                    <a:pt x="519175" y="1761775"/>
                  </a:lnTo>
                  <a:lnTo>
                    <a:pt x="568705" y="1680686"/>
                  </a:lnTo>
                  <a:lnTo>
                    <a:pt x="620013" y="1600168"/>
                  </a:lnTo>
                  <a:lnTo>
                    <a:pt x="673480" y="1521339"/>
                  </a:lnTo>
                  <a:lnTo>
                    <a:pt x="728598" y="1444199"/>
                  </a:lnTo>
                  <a:lnTo>
                    <a:pt x="786129" y="1368177"/>
                  </a:lnTo>
                  <a:lnTo>
                    <a:pt x="845184" y="1293857"/>
                  </a:lnTo>
                  <a:lnTo>
                    <a:pt x="906525" y="1220654"/>
                  </a:lnTo>
                  <a:lnTo>
                    <a:pt x="969136" y="1149140"/>
                  </a:lnTo>
                  <a:lnTo>
                    <a:pt x="1033906" y="1079316"/>
                  </a:lnTo>
                  <a:lnTo>
                    <a:pt x="1100327" y="1011193"/>
                  </a:lnTo>
                  <a:lnTo>
                    <a:pt x="1168399" y="944746"/>
                  </a:lnTo>
                  <a:lnTo>
                    <a:pt x="1238249" y="879989"/>
                  </a:lnTo>
                  <a:lnTo>
                    <a:pt x="1309750" y="817492"/>
                  </a:lnTo>
                  <a:lnTo>
                    <a:pt x="1382902" y="756113"/>
                  </a:lnTo>
                  <a:lnTo>
                    <a:pt x="1457324" y="696982"/>
                  </a:lnTo>
                  <a:lnTo>
                    <a:pt x="1533270" y="639553"/>
                  </a:lnTo>
                  <a:lnTo>
                    <a:pt x="1610486" y="584371"/>
                  </a:lnTo>
                  <a:lnTo>
                    <a:pt x="1689226" y="530879"/>
                  </a:lnTo>
                  <a:lnTo>
                    <a:pt x="1769744" y="479634"/>
                  </a:lnTo>
                  <a:lnTo>
                    <a:pt x="1850897" y="430092"/>
                  </a:lnTo>
                  <a:lnTo>
                    <a:pt x="1933701" y="382797"/>
                  </a:lnTo>
                  <a:lnTo>
                    <a:pt x="2017521" y="337750"/>
                  </a:lnTo>
                  <a:lnTo>
                    <a:pt x="2102611" y="294951"/>
                  </a:lnTo>
                  <a:lnTo>
                    <a:pt x="2188209" y="253841"/>
                  </a:lnTo>
                  <a:lnTo>
                    <a:pt x="2275458" y="215551"/>
                  </a:lnTo>
                  <a:lnTo>
                    <a:pt x="2363215" y="178962"/>
                  </a:lnTo>
                  <a:lnTo>
                    <a:pt x="2452242" y="144608"/>
                  </a:lnTo>
                  <a:lnTo>
                    <a:pt x="2541777" y="113074"/>
                  </a:lnTo>
                  <a:lnTo>
                    <a:pt x="2632455" y="83229"/>
                  </a:lnTo>
                  <a:lnTo>
                    <a:pt x="2723641" y="55645"/>
                  </a:lnTo>
                  <a:lnTo>
                    <a:pt x="2815462" y="30867"/>
                  </a:lnTo>
                  <a:lnTo>
                    <a:pt x="2907791" y="8337"/>
                  </a:lnTo>
                  <a:lnTo>
                    <a:pt x="2945980" y="0"/>
                  </a:lnTo>
                </a:path>
                <a:path w="2946400" h="3820795">
                  <a:moveTo>
                    <a:pt x="3519" y="3820418"/>
                  </a:moveTo>
                  <a:lnTo>
                    <a:pt x="1142" y="3762965"/>
                  </a:lnTo>
                  <a:lnTo>
                    <a:pt x="0" y="3667804"/>
                  </a:lnTo>
                </a:path>
              </a:pathLst>
            </a:custGeom>
            <a:ln w="3175">
              <a:solidFill>
                <a:srgbClr val="FFFFFF"/>
              </a:solidFill>
            </a:ln>
          </p:spPr>
          <p:txBody>
            <a:bodyPr wrap="square" lIns="0" tIns="0" rIns="0" bIns="0" rtlCol="0"/>
            <a:lstStyle/>
            <a:p>
              <a:endParaRPr/>
            </a:p>
          </p:txBody>
        </p:sp>
        <p:sp>
          <p:nvSpPr>
            <p:cNvPr id="6" name="object 6"/>
            <p:cNvSpPr/>
            <p:nvPr/>
          </p:nvSpPr>
          <p:spPr>
            <a:xfrm>
              <a:off x="15341980" y="6466579"/>
              <a:ext cx="2946400" cy="3820795"/>
            </a:xfrm>
            <a:custGeom>
              <a:avLst/>
              <a:gdLst/>
              <a:ahLst/>
              <a:cxnLst/>
              <a:rect l="l" t="t" r="r" b="b"/>
              <a:pathLst>
                <a:path w="2946400" h="3820795">
                  <a:moveTo>
                    <a:pt x="0" y="3667804"/>
                  </a:moveTo>
                  <a:lnTo>
                    <a:pt x="1142" y="3572644"/>
                  </a:lnTo>
                  <a:lnTo>
                    <a:pt x="5079" y="3477483"/>
                  </a:lnTo>
                  <a:lnTo>
                    <a:pt x="10667" y="3382322"/>
                  </a:lnTo>
                  <a:lnTo>
                    <a:pt x="19176" y="3287722"/>
                  </a:lnTo>
                  <a:lnTo>
                    <a:pt x="29844" y="3193128"/>
                  </a:lnTo>
                  <a:lnTo>
                    <a:pt x="43433" y="3099093"/>
                  </a:lnTo>
                  <a:lnTo>
                    <a:pt x="59181" y="3005058"/>
                  </a:lnTo>
                  <a:lnTo>
                    <a:pt x="77215" y="2911584"/>
                  </a:lnTo>
                  <a:lnTo>
                    <a:pt x="97408" y="2818676"/>
                  </a:lnTo>
                  <a:lnTo>
                    <a:pt x="120014" y="2726333"/>
                  </a:lnTo>
                  <a:lnTo>
                    <a:pt x="144779" y="2634551"/>
                  </a:lnTo>
                  <a:lnTo>
                    <a:pt x="172338" y="2543333"/>
                  </a:lnTo>
                  <a:lnTo>
                    <a:pt x="202183" y="2452668"/>
                  </a:lnTo>
                  <a:lnTo>
                    <a:pt x="233679" y="2363146"/>
                  </a:lnTo>
                  <a:lnTo>
                    <a:pt x="268096" y="2274182"/>
                  </a:lnTo>
                  <a:lnTo>
                    <a:pt x="304672" y="2186336"/>
                  </a:lnTo>
                  <a:lnTo>
                    <a:pt x="342899" y="2099062"/>
                  </a:lnTo>
                  <a:lnTo>
                    <a:pt x="384047" y="2013477"/>
                  </a:lnTo>
                  <a:lnTo>
                    <a:pt x="426846" y="1928450"/>
                  </a:lnTo>
                  <a:lnTo>
                    <a:pt x="471931" y="1844541"/>
                  </a:lnTo>
                  <a:lnTo>
                    <a:pt x="519175" y="1761775"/>
                  </a:lnTo>
                  <a:lnTo>
                    <a:pt x="568705" y="1680686"/>
                  </a:lnTo>
                  <a:lnTo>
                    <a:pt x="620013" y="1600168"/>
                  </a:lnTo>
                  <a:lnTo>
                    <a:pt x="673480" y="1521339"/>
                  </a:lnTo>
                  <a:lnTo>
                    <a:pt x="728598" y="1444199"/>
                  </a:lnTo>
                  <a:lnTo>
                    <a:pt x="786129" y="1368177"/>
                  </a:lnTo>
                  <a:lnTo>
                    <a:pt x="845184" y="1293857"/>
                  </a:lnTo>
                  <a:lnTo>
                    <a:pt x="906525" y="1220654"/>
                  </a:lnTo>
                  <a:lnTo>
                    <a:pt x="969136" y="1149140"/>
                  </a:lnTo>
                  <a:lnTo>
                    <a:pt x="1033906" y="1079316"/>
                  </a:lnTo>
                  <a:lnTo>
                    <a:pt x="1100327" y="1011193"/>
                  </a:lnTo>
                  <a:lnTo>
                    <a:pt x="1168399" y="944746"/>
                  </a:lnTo>
                  <a:lnTo>
                    <a:pt x="1238249" y="879989"/>
                  </a:lnTo>
                  <a:lnTo>
                    <a:pt x="1309750" y="817492"/>
                  </a:lnTo>
                  <a:lnTo>
                    <a:pt x="1382902" y="756113"/>
                  </a:lnTo>
                  <a:lnTo>
                    <a:pt x="1457324" y="696982"/>
                  </a:lnTo>
                  <a:lnTo>
                    <a:pt x="1533270" y="639553"/>
                  </a:lnTo>
                  <a:lnTo>
                    <a:pt x="1610486" y="584371"/>
                  </a:lnTo>
                  <a:lnTo>
                    <a:pt x="1689226" y="530879"/>
                  </a:lnTo>
                  <a:lnTo>
                    <a:pt x="1769744" y="479634"/>
                  </a:lnTo>
                  <a:lnTo>
                    <a:pt x="1850897" y="430092"/>
                  </a:lnTo>
                  <a:lnTo>
                    <a:pt x="1933701" y="382797"/>
                  </a:lnTo>
                  <a:lnTo>
                    <a:pt x="2017521" y="337750"/>
                  </a:lnTo>
                  <a:lnTo>
                    <a:pt x="2102611" y="294951"/>
                  </a:lnTo>
                  <a:lnTo>
                    <a:pt x="2188209" y="253841"/>
                  </a:lnTo>
                  <a:lnTo>
                    <a:pt x="2275458" y="215551"/>
                  </a:lnTo>
                  <a:lnTo>
                    <a:pt x="2363215" y="178962"/>
                  </a:lnTo>
                  <a:lnTo>
                    <a:pt x="2452242" y="144608"/>
                  </a:lnTo>
                  <a:lnTo>
                    <a:pt x="2541777" y="113074"/>
                  </a:lnTo>
                  <a:lnTo>
                    <a:pt x="2632455" y="83229"/>
                  </a:lnTo>
                  <a:lnTo>
                    <a:pt x="2723641" y="55645"/>
                  </a:lnTo>
                  <a:lnTo>
                    <a:pt x="2815462" y="30867"/>
                  </a:lnTo>
                  <a:lnTo>
                    <a:pt x="2907791" y="8337"/>
                  </a:lnTo>
                  <a:lnTo>
                    <a:pt x="2945980" y="0"/>
                  </a:lnTo>
                </a:path>
                <a:path w="2946400" h="3820795">
                  <a:moveTo>
                    <a:pt x="3519" y="3820418"/>
                  </a:moveTo>
                  <a:lnTo>
                    <a:pt x="1142" y="3762965"/>
                  </a:lnTo>
                  <a:lnTo>
                    <a:pt x="0" y="3667804"/>
                  </a:lnTo>
                </a:path>
              </a:pathLst>
            </a:custGeom>
            <a:ln w="14640">
              <a:solidFill>
                <a:srgbClr val="4A86E8"/>
              </a:solidFill>
            </a:ln>
          </p:spPr>
          <p:txBody>
            <a:bodyPr wrap="square" lIns="0" tIns="0" rIns="0" bIns="0" rtlCol="0"/>
            <a:lstStyle/>
            <a:p>
              <a:endParaRPr/>
            </a:p>
          </p:txBody>
        </p:sp>
      </p:grpSp>
      <p:sp>
        <p:nvSpPr>
          <p:cNvPr id="7" name="object 7"/>
          <p:cNvSpPr txBox="1"/>
          <p:nvPr/>
        </p:nvSpPr>
        <p:spPr>
          <a:xfrm>
            <a:off x="2282126" y="3409461"/>
            <a:ext cx="8855710" cy="1486535"/>
          </a:xfrm>
          <a:prstGeom prst="rect">
            <a:avLst/>
          </a:prstGeom>
        </p:spPr>
        <p:txBody>
          <a:bodyPr vert="horz" wrap="square" lIns="0" tIns="12700" rIns="0" bIns="0" rtlCol="0">
            <a:spAutoFit/>
          </a:bodyPr>
          <a:lstStyle/>
          <a:p>
            <a:pPr marL="12700" marR="5080">
              <a:lnSpc>
                <a:spcPct val="99800"/>
              </a:lnSpc>
              <a:spcBef>
                <a:spcPts val="100"/>
              </a:spcBef>
            </a:pPr>
            <a:r>
              <a:rPr sz="2400" spc="55" dirty="0">
                <a:solidFill>
                  <a:srgbClr val="262425"/>
                </a:solidFill>
                <a:latin typeface="Trebuchet MS"/>
                <a:cs typeface="Trebuchet MS"/>
              </a:rPr>
              <a:t>AI</a:t>
            </a:r>
            <a:r>
              <a:rPr sz="2400" spc="-80" dirty="0">
                <a:solidFill>
                  <a:srgbClr val="262425"/>
                </a:solidFill>
                <a:latin typeface="Trebuchet MS"/>
                <a:cs typeface="Trebuchet MS"/>
              </a:rPr>
              <a:t> </a:t>
            </a:r>
            <a:r>
              <a:rPr sz="2400" dirty="0">
                <a:solidFill>
                  <a:srgbClr val="262425"/>
                </a:solidFill>
                <a:latin typeface="Trebuchet MS"/>
                <a:cs typeface="Trebuchet MS"/>
              </a:rPr>
              <a:t>is</a:t>
            </a:r>
            <a:r>
              <a:rPr sz="2400" spc="-80" dirty="0">
                <a:solidFill>
                  <a:srgbClr val="262425"/>
                </a:solidFill>
                <a:latin typeface="Trebuchet MS"/>
                <a:cs typeface="Trebuchet MS"/>
              </a:rPr>
              <a:t> </a:t>
            </a:r>
            <a:r>
              <a:rPr sz="2400" dirty="0">
                <a:solidFill>
                  <a:srgbClr val="262425"/>
                </a:solidFill>
                <a:latin typeface="Trebuchet MS"/>
                <a:cs typeface="Trebuchet MS"/>
              </a:rPr>
              <a:t>not</a:t>
            </a:r>
            <a:r>
              <a:rPr sz="2400" spc="-75" dirty="0">
                <a:solidFill>
                  <a:srgbClr val="262425"/>
                </a:solidFill>
                <a:latin typeface="Trebuchet MS"/>
                <a:cs typeface="Trebuchet MS"/>
              </a:rPr>
              <a:t> </a:t>
            </a:r>
            <a:r>
              <a:rPr sz="2400" spc="-50" dirty="0">
                <a:solidFill>
                  <a:srgbClr val="262425"/>
                </a:solidFill>
                <a:latin typeface="Trebuchet MS"/>
                <a:cs typeface="Trebuchet MS"/>
              </a:rPr>
              <a:t>just</a:t>
            </a:r>
            <a:r>
              <a:rPr sz="2400" spc="-80" dirty="0">
                <a:solidFill>
                  <a:srgbClr val="262425"/>
                </a:solidFill>
                <a:latin typeface="Trebuchet MS"/>
                <a:cs typeface="Trebuchet MS"/>
              </a:rPr>
              <a:t> </a:t>
            </a:r>
            <a:r>
              <a:rPr sz="2400" dirty="0">
                <a:solidFill>
                  <a:srgbClr val="262425"/>
                </a:solidFill>
                <a:latin typeface="Trebuchet MS"/>
                <a:cs typeface="Trebuchet MS"/>
              </a:rPr>
              <a:t>a</a:t>
            </a:r>
            <a:r>
              <a:rPr sz="2400" spc="-75" dirty="0">
                <a:solidFill>
                  <a:srgbClr val="262425"/>
                </a:solidFill>
                <a:latin typeface="Trebuchet MS"/>
                <a:cs typeface="Trebuchet MS"/>
              </a:rPr>
              <a:t> </a:t>
            </a:r>
            <a:r>
              <a:rPr sz="2400" spc="-85" dirty="0">
                <a:solidFill>
                  <a:srgbClr val="262425"/>
                </a:solidFill>
                <a:latin typeface="Trebuchet MS"/>
                <a:cs typeface="Trebuchet MS"/>
              </a:rPr>
              <a:t>tool;</a:t>
            </a:r>
            <a:r>
              <a:rPr sz="2400" spc="-80" dirty="0">
                <a:solidFill>
                  <a:srgbClr val="262425"/>
                </a:solidFill>
                <a:latin typeface="Trebuchet MS"/>
                <a:cs typeface="Trebuchet MS"/>
              </a:rPr>
              <a:t> </a:t>
            </a:r>
            <a:r>
              <a:rPr sz="2400" spc="-170" dirty="0">
                <a:solidFill>
                  <a:srgbClr val="262425"/>
                </a:solidFill>
                <a:latin typeface="Trebuchet MS"/>
                <a:cs typeface="Trebuchet MS"/>
              </a:rPr>
              <a:t>it</a:t>
            </a:r>
            <a:r>
              <a:rPr sz="2400" spc="-75" dirty="0">
                <a:solidFill>
                  <a:srgbClr val="262425"/>
                </a:solidFill>
                <a:latin typeface="Trebuchet MS"/>
                <a:cs typeface="Trebuchet MS"/>
              </a:rPr>
              <a:t> </a:t>
            </a:r>
            <a:r>
              <a:rPr sz="2400" dirty="0">
                <a:solidFill>
                  <a:srgbClr val="262425"/>
                </a:solidFill>
                <a:latin typeface="Trebuchet MS"/>
                <a:cs typeface="Trebuchet MS"/>
              </a:rPr>
              <a:t>is</a:t>
            </a:r>
            <a:r>
              <a:rPr sz="2400" spc="-80" dirty="0">
                <a:solidFill>
                  <a:srgbClr val="262425"/>
                </a:solidFill>
                <a:latin typeface="Trebuchet MS"/>
                <a:cs typeface="Trebuchet MS"/>
              </a:rPr>
              <a:t> </a:t>
            </a:r>
            <a:r>
              <a:rPr sz="2400" dirty="0">
                <a:solidFill>
                  <a:srgbClr val="262425"/>
                </a:solidFill>
                <a:latin typeface="Trebuchet MS"/>
                <a:cs typeface="Trebuchet MS"/>
              </a:rPr>
              <a:t>a</a:t>
            </a:r>
            <a:r>
              <a:rPr sz="2400" spc="-75" dirty="0">
                <a:solidFill>
                  <a:srgbClr val="262425"/>
                </a:solidFill>
                <a:latin typeface="Trebuchet MS"/>
                <a:cs typeface="Trebuchet MS"/>
              </a:rPr>
              <a:t> </a:t>
            </a:r>
            <a:r>
              <a:rPr sz="2400" b="1" dirty="0">
                <a:solidFill>
                  <a:srgbClr val="262425"/>
                </a:solidFill>
                <a:latin typeface="Trebuchet MS"/>
                <a:cs typeface="Trebuchet MS"/>
              </a:rPr>
              <a:t>catalyst</a:t>
            </a:r>
            <a:r>
              <a:rPr sz="2400" b="1" spc="-80" dirty="0">
                <a:solidFill>
                  <a:srgbClr val="262425"/>
                </a:solidFill>
                <a:latin typeface="Trebuchet MS"/>
                <a:cs typeface="Trebuchet MS"/>
              </a:rPr>
              <a:t> </a:t>
            </a:r>
            <a:r>
              <a:rPr sz="2400" spc="-45" dirty="0">
                <a:solidFill>
                  <a:srgbClr val="262425"/>
                </a:solidFill>
                <a:latin typeface="Trebuchet MS"/>
                <a:cs typeface="Trebuchet MS"/>
              </a:rPr>
              <a:t>for</a:t>
            </a:r>
            <a:r>
              <a:rPr sz="2400" spc="-135" dirty="0">
                <a:solidFill>
                  <a:srgbClr val="262425"/>
                </a:solidFill>
                <a:latin typeface="Trebuchet MS"/>
                <a:cs typeface="Trebuchet MS"/>
              </a:rPr>
              <a:t> </a:t>
            </a:r>
            <a:r>
              <a:rPr sz="2400" spc="110" dirty="0">
                <a:solidFill>
                  <a:srgbClr val="262425"/>
                </a:solidFill>
                <a:latin typeface="Trebuchet MS"/>
                <a:cs typeface="Trebuchet MS"/>
              </a:rPr>
              <a:t>change</a:t>
            </a:r>
            <a:r>
              <a:rPr sz="2400" spc="-75" dirty="0">
                <a:solidFill>
                  <a:srgbClr val="262425"/>
                </a:solidFill>
                <a:latin typeface="Trebuchet MS"/>
                <a:cs typeface="Trebuchet MS"/>
              </a:rPr>
              <a:t> </a:t>
            </a:r>
            <a:r>
              <a:rPr sz="2400" spc="-20" dirty="0">
                <a:solidFill>
                  <a:srgbClr val="262425"/>
                </a:solidFill>
                <a:latin typeface="Trebuchet MS"/>
                <a:cs typeface="Trebuchet MS"/>
              </a:rPr>
              <a:t>in</a:t>
            </a:r>
            <a:r>
              <a:rPr sz="2400" spc="-80" dirty="0">
                <a:solidFill>
                  <a:srgbClr val="262425"/>
                </a:solidFill>
                <a:latin typeface="Trebuchet MS"/>
                <a:cs typeface="Trebuchet MS"/>
              </a:rPr>
              <a:t> </a:t>
            </a:r>
            <a:r>
              <a:rPr sz="2400" spc="-25" dirty="0">
                <a:solidFill>
                  <a:srgbClr val="262425"/>
                </a:solidFill>
                <a:latin typeface="Trebuchet MS"/>
                <a:cs typeface="Trebuchet MS"/>
              </a:rPr>
              <a:t>healthcare.</a:t>
            </a:r>
            <a:r>
              <a:rPr sz="2400" spc="-75" dirty="0">
                <a:solidFill>
                  <a:srgbClr val="262425"/>
                </a:solidFill>
                <a:latin typeface="Trebuchet MS"/>
                <a:cs typeface="Trebuchet MS"/>
              </a:rPr>
              <a:t> </a:t>
            </a:r>
            <a:r>
              <a:rPr sz="2400" spc="135" dirty="0">
                <a:solidFill>
                  <a:srgbClr val="262425"/>
                </a:solidFill>
                <a:latin typeface="Trebuchet MS"/>
                <a:cs typeface="Trebuchet MS"/>
              </a:rPr>
              <a:t>By </a:t>
            </a:r>
            <a:r>
              <a:rPr sz="2400" spc="70" dirty="0">
                <a:solidFill>
                  <a:srgbClr val="262425"/>
                </a:solidFill>
                <a:latin typeface="Trebuchet MS"/>
                <a:cs typeface="Trebuchet MS"/>
              </a:rPr>
              <a:t>embracing</a:t>
            </a:r>
            <a:r>
              <a:rPr sz="2400" spc="-55" dirty="0">
                <a:solidFill>
                  <a:srgbClr val="262425"/>
                </a:solidFill>
                <a:latin typeface="Trebuchet MS"/>
                <a:cs typeface="Trebuchet MS"/>
              </a:rPr>
              <a:t> </a:t>
            </a:r>
            <a:r>
              <a:rPr sz="2400" spc="50" dirty="0">
                <a:solidFill>
                  <a:srgbClr val="262425"/>
                </a:solidFill>
                <a:latin typeface="Trebuchet MS"/>
                <a:cs typeface="Trebuchet MS"/>
              </a:rPr>
              <a:t>these</a:t>
            </a:r>
            <a:r>
              <a:rPr sz="2400" spc="-50" dirty="0">
                <a:solidFill>
                  <a:srgbClr val="262425"/>
                </a:solidFill>
                <a:latin typeface="Trebuchet MS"/>
                <a:cs typeface="Trebuchet MS"/>
              </a:rPr>
              <a:t> </a:t>
            </a:r>
            <a:r>
              <a:rPr sz="2400" dirty="0">
                <a:solidFill>
                  <a:srgbClr val="262425"/>
                </a:solidFill>
                <a:latin typeface="Trebuchet MS"/>
                <a:cs typeface="Trebuchet MS"/>
              </a:rPr>
              <a:t>technologies,</a:t>
            </a:r>
            <a:r>
              <a:rPr sz="2400" spc="-125" dirty="0">
                <a:solidFill>
                  <a:srgbClr val="262425"/>
                </a:solidFill>
                <a:latin typeface="Trebuchet MS"/>
                <a:cs typeface="Trebuchet MS"/>
              </a:rPr>
              <a:t> </a:t>
            </a:r>
            <a:r>
              <a:rPr sz="2400" spc="100" dirty="0">
                <a:solidFill>
                  <a:srgbClr val="262425"/>
                </a:solidFill>
                <a:latin typeface="Trebuchet MS"/>
                <a:cs typeface="Trebuchet MS"/>
              </a:rPr>
              <a:t>we</a:t>
            </a:r>
            <a:r>
              <a:rPr sz="2400" spc="-50" dirty="0">
                <a:solidFill>
                  <a:srgbClr val="262425"/>
                </a:solidFill>
                <a:latin typeface="Trebuchet MS"/>
                <a:cs typeface="Trebuchet MS"/>
              </a:rPr>
              <a:t> </a:t>
            </a:r>
            <a:r>
              <a:rPr sz="2400" spc="80" dirty="0">
                <a:solidFill>
                  <a:srgbClr val="262425"/>
                </a:solidFill>
                <a:latin typeface="Trebuchet MS"/>
                <a:cs typeface="Trebuchet MS"/>
              </a:rPr>
              <a:t>can</a:t>
            </a:r>
            <a:r>
              <a:rPr sz="2400" spc="-55" dirty="0">
                <a:solidFill>
                  <a:srgbClr val="262425"/>
                </a:solidFill>
                <a:latin typeface="Trebuchet MS"/>
                <a:cs typeface="Trebuchet MS"/>
              </a:rPr>
              <a:t> </a:t>
            </a:r>
            <a:r>
              <a:rPr sz="2400" spc="80" dirty="0">
                <a:solidFill>
                  <a:srgbClr val="262425"/>
                </a:solidFill>
                <a:latin typeface="Trebuchet MS"/>
                <a:cs typeface="Trebuchet MS"/>
              </a:rPr>
              <a:t>enhance</a:t>
            </a:r>
            <a:r>
              <a:rPr sz="2400" spc="-50" dirty="0">
                <a:solidFill>
                  <a:srgbClr val="262425"/>
                </a:solidFill>
                <a:latin typeface="Trebuchet MS"/>
                <a:cs typeface="Trebuchet MS"/>
              </a:rPr>
              <a:t> </a:t>
            </a:r>
            <a:r>
              <a:rPr sz="2400" spc="-25" dirty="0">
                <a:solidFill>
                  <a:srgbClr val="262425"/>
                </a:solidFill>
                <a:latin typeface="Trebuchet MS"/>
                <a:cs typeface="Trebuchet MS"/>
              </a:rPr>
              <a:t>patient</a:t>
            </a:r>
            <a:r>
              <a:rPr sz="2400" spc="-55" dirty="0">
                <a:solidFill>
                  <a:srgbClr val="262425"/>
                </a:solidFill>
                <a:latin typeface="Trebuchet MS"/>
                <a:cs typeface="Trebuchet MS"/>
              </a:rPr>
              <a:t> </a:t>
            </a:r>
            <a:r>
              <a:rPr sz="2400" spc="-10" dirty="0">
                <a:solidFill>
                  <a:srgbClr val="262425"/>
                </a:solidFill>
                <a:latin typeface="Trebuchet MS"/>
                <a:cs typeface="Trebuchet MS"/>
              </a:rPr>
              <a:t>care, </a:t>
            </a:r>
            <a:r>
              <a:rPr sz="2400" dirty="0">
                <a:solidFill>
                  <a:srgbClr val="262425"/>
                </a:solidFill>
                <a:latin typeface="Trebuchet MS"/>
                <a:cs typeface="Trebuchet MS"/>
              </a:rPr>
              <a:t>streamline</a:t>
            </a:r>
            <a:r>
              <a:rPr sz="2400" spc="-105" dirty="0">
                <a:solidFill>
                  <a:srgbClr val="262425"/>
                </a:solidFill>
                <a:latin typeface="Trebuchet MS"/>
                <a:cs typeface="Trebuchet MS"/>
              </a:rPr>
              <a:t> </a:t>
            </a:r>
            <a:r>
              <a:rPr sz="2400" spc="55" dirty="0">
                <a:solidFill>
                  <a:srgbClr val="262425"/>
                </a:solidFill>
                <a:latin typeface="Trebuchet MS"/>
                <a:cs typeface="Trebuchet MS"/>
              </a:rPr>
              <a:t>processes,</a:t>
            </a:r>
            <a:r>
              <a:rPr sz="2400" spc="-100" dirty="0">
                <a:solidFill>
                  <a:srgbClr val="262425"/>
                </a:solidFill>
                <a:latin typeface="Trebuchet MS"/>
                <a:cs typeface="Trebuchet MS"/>
              </a:rPr>
              <a:t> </a:t>
            </a:r>
            <a:r>
              <a:rPr sz="2400" spc="90" dirty="0">
                <a:solidFill>
                  <a:srgbClr val="262425"/>
                </a:solidFill>
                <a:latin typeface="Trebuchet MS"/>
                <a:cs typeface="Trebuchet MS"/>
              </a:rPr>
              <a:t>and</a:t>
            </a:r>
            <a:r>
              <a:rPr sz="2400" spc="-100" dirty="0">
                <a:solidFill>
                  <a:srgbClr val="262425"/>
                </a:solidFill>
                <a:latin typeface="Trebuchet MS"/>
                <a:cs typeface="Trebuchet MS"/>
              </a:rPr>
              <a:t> </a:t>
            </a:r>
            <a:r>
              <a:rPr sz="2400" spc="-20" dirty="0">
                <a:solidFill>
                  <a:srgbClr val="262425"/>
                </a:solidFill>
                <a:latin typeface="Trebuchet MS"/>
                <a:cs typeface="Trebuchet MS"/>
              </a:rPr>
              <a:t>ultimately</a:t>
            </a:r>
            <a:r>
              <a:rPr sz="2400" spc="-165" dirty="0">
                <a:solidFill>
                  <a:srgbClr val="262425"/>
                </a:solidFill>
                <a:latin typeface="Trebuchet MS"/>
                <a:cs typeface="Trebuchet MS"/>
              </a:rPr>
              <a:t> </a:t>
            </a:r>
            <a:r>
              <a:rPr sz="2400" dirty="0">
                <a:solidFill>
                  <a:srgbClr val="262425"/>
                </a:solidFill>
                <a:latin typeface="Trebuchet MS"/>
                <a:cs typeface="Trebuchet MS"/>
              </a:rPr>
              <a:t>revolutionize</a:t>
            </a:r>
            <a:r>
              <a:rPr sz="2400" spc="-100" dirty="0">
                <a:solidFill>
                  <a:srgbClr val="262425"/>
                </a:solidFill>
                <a:latin typeface="Trebuchet MS"/>
                <a:cs typeface="Trebuchet MS"/>
              </a:rPr>
              <a:t> </a:t>
            </a:r>
            <a:r>
              <a:rPr sz="2400" dirty="0">
                <a:solidFill>
                  <a:srgbClr val="262425"/>
                </a:solidFill>
                <a:latin typeface="Trebuchet MS"/>
                <a:cs typeface="Trebuchet MS"/>
              </a:rPr>
              <a:t>the</a:t>
            </a:r>
            <a:r>
              <a:rPr sz="2400" spc="-100" dirty="0">
                <a:solidFill>
                  <a:srgbClr val="262425"/>
                </a:solidFill>
                <a:latin typeface="Trebuchet MS"/>
                <a:cs typeface="Trebuchet MS"/>
              </a:rPr>
              <a:t> </a:t>
            </a:r>
            <a:r>
              <a:rPr sz="2400" spc="-10" dirty="0">
                <a:solidFill>
                  <a:srgbClr val="262425"/>
                </a:solidFill>
                <a:latin typeface="Trebuchet MS"/>
                <a:cs typeface="Trebuchet MS"/>
              </a:rPr>
              <a:t>future</a:t>
            </a:r>
            <a:r>
              <a:rPr sz="2400" spc="-100" dirty="0">
                <a:solidFill>
                  <a:srgbClr val="262425"/>
                </a:solidFill>
                <a:latin typeface="Trebuchet MS"/>
                <a:cs typeface="Trebuchet MS"/>
              </a:rPr>
              <a:t> </a:t>
            </a:r>
            <a:r>
              <a:rPr sz="2400" spc="-25" dirty="0">
                <a:solidFill>
                  <a:srgbClr val="262425"/>
                </a:solidFill>
                <a:latin typeface="Trebuchet MS"/>
                <a:cs typeface="Trebuchet MS"/>
              </a:rPr>
              <a:t>of </a:t>
            </a:r>
            <a:r>
              <a:rPr sz="2400" b="1" spc="-10" dirty="0">
                <a:solidFill>
                  <a:srgbClr val="262425"/>
                </a:solidFill>
                <a:latin typeface="Trebuchet MS"/>
                <a:cs typeface="Trebuchet MS"/>
              </a:rPr>
              <a:t>medicine</a:t>
            </a:r>
            <a:r>
              <a:rPr sz="2400" spc="-10" dirty="0">
                <a:solidFill>
                  <a:srgbClr val="262425"/>
                </a:solidFill>
                <a:latin typeface="Trebuchet MS"/>
                <a:cs typeface="Trebuchet MS"/>
              </a:rPr>
              <a:t>.</a:t>
            </a:r>
            <a:endParaRPr sz="2400" dirty="0">
              <a:latin typeface="Trebuchet MS"/>
              <a:cs typeface="Trebuchet MS"/>
            </a:endParaRPr>
          </a:p>
        </p:txBody>
      </p:sp>
      <p:sp>
        <p:nvSpPr>
          <p:cNvPr id="8" name="object 8"/>
          <p:cNvSpPr txBox="1">
            <a:spLocks noGrp="1"/>
          </p:cNvSpPr>
          <p:nvPr>
            <p:ph type="title"/>
          </p:nvPr>
        </p:nvSpPr>
        <p:spPr>
          <a:xfrm>
            <a:off x="2282126" y="1695488"/>
            <a:ext cx="6994525" cy="1397000"/>
          </a:xfrm>
          <a:prstGeom prst="rect">
            <a:avLst/>
          </a:prstGeom>
        </p:spPr>
        <p:txBody>
          <a:bodyPr vert="horz" wrap="square" lIns="0" tIns="12700" rIns="0" bIns="0" rtlCol="0">
            <a:spAutoFit/>
          </a:bodyPr>
          <a:lstStyle/>
          <a:p>
            <a:pPr marL="12700">
              <a:lnSpc>
                <a:spcPct val="100000"/>
              </a:lnSpc>
              <a:spcBef>
                <a:spcPts val="100"/>
              </a:spcBef>
            </a:pPr>
            <a:r>
              <a:rPr sz="9000" spc="-555" dirty="0"/>
              <a:t>CONCLUSION</a:t>
            </a:r>
            <a:endParaRPr sz="90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0"/>
          <p:cNvSpPr txBox="1">
            <a:spLocks noGrp="1"/>
          </p:cNvSpPr>
          <p:nvPr>
            <p:ph type="title"/>
          </p:nvPr>
        </p:nvSpPr>
        <p:spPr>
          <a:xfrm>
            <a:off x="6037110" y="1368259"/>
            <a:ext cx="6287770" cy="2219960"/>
          </a:xfrm>
          <a:prstGeom prst="rect">
            <a:avLst/>
          </a:prstGeom>
        </p:spPr>
        <p:txBody>
          <a:bodyPr vert="horz" wrap="square" lIns="0" tIns="12700" rIns="0" bIns="0" rtlCol="0">
            <a:spAutoFit/>
          </a:bodyPr>
          <a:lstStyle/>
          <a:p>
            <a:pPr marL="12700">
              <a:lnSpc>
                <a:spcPct val="100000"/>
              </a:lnSpc>
              <a:spcBef>
                <a:spcPts val="100"/>
              </a:spcBef>
            </a:pPr>
            <a:r>
              <a:rPr sz="14400" spc="-315" dirty="0"/>
              <a:t>Thanks!</a:t>
            </a:r>
            <a:endParaRPr sz="14400"/>
          </a:p>
        </p:txBody>
      </p:sp>
      <p:sp>
        <p:nvSpPr>
          <p:cNvPr id="21" name="object 21"/>
          <p:cNvSpPr txBox="1"/>
          <p:nvPr/>
        </p:nvSpPr>
        <p:spPr>
          <a:xfrm>
            <a:off x="4273550" y="4159250"/>
            <a:ext cx="10287000" cy="4078681"/>
          </a:xfrm>
          <a:prstGeom prst="rect">
            <a:avLst/>
          </a:prstGeom>
        </p:spPr>
        <p:txBody>
          <a:bodyPr vert="horz" wrap="square" lIns="0" tIns="15875" rIns="0" bIns="0" rtlCol="0">
            <a:spAutoFit/>
          </a:bodyPr>
          <a:lstStyle/>
          <a:p>
            <a:pPr algn="ctr">
              <a:lnSpc>
                <a:spcPct val="100000"/>
              </a:lnSpc>
              <a:spcBef>
                <a:spcPts val="125"/>
              </a:spcBef>
            </a:pPr>
            <a:r>
              <a:rPr sz="3600" b="1" spc="135" dirty="0">
                <a:solidFill>
                  <a:srgbClr val="262425"/>
                </a:solidFill>
                <a:latin typeface="Trebuchet MS"/>
                <a:cs typeface="Trebuchet MS"/>
              </a:rPr>
              <a:t>Do</a:t>
            </a:r>
            <a:r>
              <a:rPr sz="3600" b="1" spc="-160" dirty="0">
                <a:solidFill>
                  <a:srgbClr val="262425"/>
                </a:solidFill>
                <a:latin typeface="Trebuchet MS"/>
                <a:cs typeface="Trebuchet MS"/>
              </a:rPr>
              <a:t> </a:t>
            </a:r>
            <a:r>
              <a:rPr sz="3600" b="1" spc="50" dirty="0">
                <a:solidFill>
                  <a:srgbClr val="262425"/>
                </a:solidFill>
                <a:latin typeface="Trebuchet MS"/>
                <a:cs typeface="Trebuchet MS"/>
              </a:rPr>
              <a:t>you</a:t>
            </a:r>
            <a:r>
              <a:rPr sz="3600" b="1" spc="-80" dirty="0">
                <a:solidFill>
                  <a:srgbClr val="262425"/>
                </a:solidFill>
                <a:latin typeface="Trebuchet MS"/>
                <a:cs typeface="Trebuchet MS"/>
              </a:rPr>
              <a:t> </a:t>
            </a:r>
            <a:r>
              <a:rPr sz="3600" b="1" dirty="0">
                <a:solidFill>
                  <a:srgbClr val="262425"/>
                </a:solidFill>
                <a:latin typeface="Trebuchet MS"/>
                <a:cs typeface="Trebuchet MS"/>
              </a:rPr>
              <a:t>have</a:t>
            </a:r>
            <a:r>
              <a:rPr sz="3600" b="1" spc="-85" dirty="0">
                <a:solidFill>
                  <a:srgbClr val="262425"/>
                </a:solidFill>
                <a:latin typeface="Trebuchet MS"/>
                <a:cs typeface="Trebuchet MS"/>
              </a:rPr>
              <a:t> </a:t>
            </a:r>
            <a:r>
              <a:rPr sz="3600" b="1" spc="50" dirty="0">
                <a:solidFill>
                  <a:srgbClr val="262425"/>
                </a:solidFill>
                <a:latin typeface="Trebuchet MS"/>
                <a:cs typeface="Trebuchet MS"/>
              </a:rPr>
              <a:t>any</a:t>
            </a:r>
            <a:r>
              <a:rPr sz="3600" b="1" spc="-150" dirty="0">
                <a:solidFill>
                  <a:srgbClr val="262425"/>
                </a:solidFill>
                <a:latin typeface="Trebuchet MS"/>
                <a:cs typeface="Trebuchet MS"/>
              </a:rPr>
              <a:t> </a:t>
            </a:r>
            <a:r>
              <a:rPr sz="3600" b="1" spc="60" dirty="0">
                <a:solidFill>
                  <a:srgbClr val="262425"/>
                </a:solidFill>
                <a:latin typeface="Trebuchet MS"/>
                <a:cs typeface="Trebuchet MS"/>
              </a:rPr>
              <a:t>questions?</a:t>
            </a:r>
            <a:endParaRPr sz="3600" dirty="0">
              <a:latin typeface="Trebuchet MS"/>
              <a:cs typeface="Trebuchet MS"/>
            </a:endParaRPr>
          </a:p>
          <a:p>
            <a:pPr algn="ctr">
              <a:lnSpc>
                <a:spcPct val="100000"/>
              </a:lnSpc>
              <a:spcBef>
                <a:spcPts val="15"/>
              </a:spcBef>
            </a:pPr>
            <a:r>
              <a:rPr lang="en-US" sz="3600" spc="-10" dirty="0">
                <a:solidFill>
                  <a:srgbClr val="262425"/>
                </a:solidFill>
                <a:latin typeface="Trebuchet MS"/>
                <a:cs typeface="Trebuchet MS"/>
              </a:rPr>
              <a:t>Alinadi1176@gmail.com</a:t>
            </a:r>
            <a:endParaRPr sz="3600" dirty="0">
              <a:latin typeface="Trebuchet MS"/>
              <a:cs typeface="Trebuchet MS"/>
            </a:endParaRPr>
          </a:p>
          <a:p>
            <a:pPr algn="ctr">
              <a:lnSpc>
                <a:spcPct val="100000"/>
              </a:lnSpc>
              <a:spcBef>
                <a:spcPts val="15"/>
              </a:spcBef>
            </a:pPr>
            <a:r>
              <a:rPr lang="en-US" sz="3600" spc="-65" dirty="0">
                <a:solidFill>
                  <a:srgbClr val="262425"/>
                </a:solidFill>
                <a:latin typeface="Trebuchet MS"/>
                <a:cs typeface="Trebuchet MS"/>
              </a:rPr>
              <a:t>09135674166</a:t>
            </a:r>
            <a:endParaRPr lang="fa-IR" sz="3600" spc="-65" dirty="0">
              <a:solidFill>
                <a:srgbClr val="262425"/>
              </a:solidFill>
              <a:latin typeface="Trebuchet MS"/>
              <a:cs typeface="Trebuchet MS"/>
            </a:endParaRPr>
          </a:p>
          <a:p>
            <a:pPr algn="ctr">
              <a:lnSpc>
                <a:spcPct val="100000"/>
              </a:lnSpc>
              <a:spcBef>
                <a:spcPts val="15"/>
              </a:spcBef>
            </a:pPr>
            <a:endParaRPr lang="fa-IR" sz="3600" spc="-65" dirty="0">
              <a:solidFill>
                <a:srgbClr val="262425"/>
              </a:solidFill>
              <a:latin typeface="Trebuchet MS"/>
              <a:cs typeface="Trebuchet MS"/>
            </a:endParaRPr>
          </a:p>
          <a:p>
            <a:pPr algn="ctr">
              <a:lnSpc>
                <a:spcPct val="100000"/>
              </a:lnSpc>
              <a:spcBef>
                <a:spcPts val="15"/>
              </a:spcBef>
            </a:pPr>
            <a:r>
              <a:rPr lang="en-US" sz="4800" b="1" spc="-65" dirty="0">
                <a:solidFill>
                  <a:srgbClr val="262425"/>
                </a:solidFill>
                <a:latin typeface="Trebuchet MS"/>
                <a:cs typeface="Trebuchet MS"/>
              </a:rPr>
              <a:t>https://t.me/zehnamin</a:t>
            </a:r>
            <a:endParaRPr lang="fa-IR" sz="4800" b="1" spc="-65" dirty="0">
              <a:solidFill>
                <a:srgbClr val="262425"/>
              </a:solidFill>
              <a:latin typeface="Trebuchet MS"/>
              <a:cs typeface="Trebuchet MS"/>
            </a:endParaRPr>
          </a:p>
          <a:p>
            <a:pPr algn="ctr">
              <a:lnSpc>
                <a:spcPct val="100000"/>
              </a:lnSpc>
              <a:spcBef>
                <a:spcPts val="15"/>
              </a:spcBef>
            </a:pPr>
            <a:endParaRPr lang="en-US" sz="3600" spc="-65" dirty="0">
              <a:solidFill>
                <a:srgbClr val="262425"/>
              </a:solidFill>
              <a:latin typeface="Trebuchet MS"/>
              <a:cs typeface="Trebuchet MS"/>
            </a:endParaRPr>
          </a:p>
          <a:p>
            <a:pPr algn="ctr">
              <a:lnSpc>
                <a:spcPct val="100000"/>
              </a:lnSpc>
              <a:spcBef>
                <a:spcPts val="15"/>
              </a:spcBef>
            </a:pPr>
            <a:endParaRPr sz="3600" dirty="0">
              <a:latin typeface="Trebuchet MS"/>
              <a:cs typeface="Trebuchet MS"/>
            </a:endParaRPr>
          </a:p>
        </p:txBody>
      </p:sp>
      <p:pic>
        <p:nvPicPr>
          <p:cNvPr id="23" name="Picture 22">
            <a:extLst>
              <a:ext uri="{FF2B5EF4-FFF2-40B4-BE49-F238E27FC236}">
                <a16:creationId xmlns:a16="http://schemas.microsoft.com/office/drawing/2014/main" id="{0554640A-2CE0-D77F-2C18-A50A0E36ABB2}"/>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4581414" y="6826250"/>
            <a:ext cx="4377871" cy="437787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96954" y="2611393"/>
            <a:ext cx="8093075" cy="3872229"/>
          </a:xfrm>
          <a:prstGeom prst="rect">
            <a:avLst/>
          </a:prstGeom>
        </p:spPr>
        <p:txBody>
          <a:bodyPr vert="horz" wrap="square" lIns="0" tIns="10795" rIns="0" bIns="0" rtlCol="0">
            <a:spAutoFit/>
          </a:bodyPr>
          <a:lstStyle/>
          <a:p>
            <a:pPr marL="12700" marR="5080" indent="-635" algn="ctr">
              <a:lnSpc>
                <a:spcPct val="100200"/>
              </a:lnSpc>
              <a:spcBef>
                <a:spcPts val="85"/>
              </a:spcBef>
            </a:pPr>
            <a:r>
              <a:rPr sz="6300" spc="-10" dirty="0">
                <a:solidFill>
                  <a:srgbClr val="262425"/>
                </a:solidFill>
                <a:latin typeface="Microsoft Sans Serif"/>
                <a:cs typeface="Microsoft Sans Serif"/>
              </a:rPr>
              <a:t>Revolutionizing </a:t>
            </a:r>
            <a:r>
              <a:rPr sz="6300" dirty="0">
                <a:solidFill>
                  <a:srgbClr val="262425"/>
                </a:solidFill>
                <a:latin typeface="Microsoft Sans Serif"/>
                <a:cs typeface="Microsoft Sans Serif"/>
              </a:rPr>
              <a:t>Healthcare:</a:t>
            </a:r>
            <a:r>
              <a:rPr sz="6300" spc="-200" dirty="0">
                <a:solidFill>
                  <a:srgbClr val="262425"/>
                </a:solidFill>
                <a:latin typeface="Microsoft Sans Serif"/>
                <a:cs typeface="Microsoft Sans Serif"/>
              </a:rPr>
              <a:t> </a:t>
            </a:r>
            <a:r>
              <a:rPr sz="6300" spc="-195" dirty="0">
                <a:solidFill>
                  <a:srgbClr val="262425"/>
                </a:solidFill>
                <a:latin typeface="Microsoft Sans Serif"/>
                <a:cs typeface="Microsoft Sans Serif"/>
              </a:rPr>
              <a:t>The</a:t>
            </a:r>
            <a:r>
              <a:rPr sz="6300" spc="-200" dirty="0">
                <a:solidFill>
                  <a:srgbClr val="262425"/>
                </a:solidFill>
                <a:latin typeface="Microsoft Sans Serif"/>
                <a:cs typeface="Microsoft Sans Serif"/>
              </a:rPr>
              <a:t> </a:t>
            </a:r>
            <a:r>
              <a:rPr sz="6300" spc="-35" dirty="0">
                <a:solidFill>
                  <a:srgbClr val="262425"/>
                </a:solidFill>
                <a:latin typeface="Microsoft Sans Serif"/>
                <a:cs typeface="Microsoft Sans Serif"/>
              </a:rPr>
              <a:t>Future </a:t>
            </a:r>
            <a:r>
              <a:rPr sz="6300" spc="180" dirty="0">
                <a:solidFill>
                  <a:srgbClr val="262425"/>
                </a:solidFill>
                <a:latin typeface="Microsoft Sans Serif"/>
                <a:cs typeface="Microsoft Sans Serif"/>
              </a:rPr>
              <a:t>of</a:t>
            </a:r>
            <a:r>
              <a:rPr sz="6300" spc="-90" dirty="0">
                <a:solidFill>
                  <a:srgbClr val="262425"/>
                </a:solidFill>
                <a:latin typeface="Microsoft Sans Serif"/>
                <a:cs typeface="Microsoft Sans Serif"/>
              </a:rPr>
              <a:t> </a:t>
            </a:r>
            <a:r>
              <a:rPr sz="6300" dirty="0">
                <a:solidFill>
                  <a:srgbClr val="262425"/>
                </a:solidFill>
                <a:latin typeface="Microsoft Sans Serif"/>
                <a:cs typeface="Microsoft Sans Serif"/>
              </a:rPr>
              <a:t>Medicine</a:t>
            </a:r>
            <a:r>
              <a:rPr sz="6300" spc="-90" dirty="0">
                <a:solidFill>
                  <a:srgbClr val="262425"/>
                </a:solidFill>
                <a:latin typeface="Microsoft Sans Serif"/>
                <a:cs typeface="Microsoft Sans Serif"/>
              </a:rPr>
              <a:t> </a:t>
            </a:r>
            <a:r>
              <a:rPr sz="6300" spc="175" dirty="0">
                <a:solidFill>
                  <a:srgbClr val="262425"/>
                </a:solidFill>
                <a:latin typeface="Microsoft Sans Serif"/>
                <a:cs typeface="Microsoft Sans Serif"/>
              </a:rPr>
              <a:t>with </a:t>
            </a:r>
            <a:r>
              <a:rPr sz="6300" spc="135" dirty="0">
                <a:solidFill>
                  <a:srgbClr val="262425"/>
                </a:solidFill>
                <a:latin typeface="Microsoft Sans Serif"/>
                <a:cs typeface="Microsoft Sans Serif"/>
              </a:rPr>
              <a:t>Artificial</a:t>
            </a:r>
            <a:r>
              <a:rPr sz="6300" spc="-165" dirty="0">
                <a:solidFill>
                  <a:srgbClr val="262425"/>
                </a:solidFill>
                <a:latin typeface="Microsoft Sans Serif"/>
                <a:cs typeface="Microsoft Sans Serif"/>
              </a:rPr>
              <a:t> </a:t>
            </a:r>
            <a:r>
              <a:rPr sz="6300" spc="55" dirty="0">
                <a:solidFill>
                  <a:srgbClr val="262425"/>
                </a:solidFill>
                <a:latin typeface="Microsoft Sans Serif"/>
                <a:cs typeface="Microsoft Sans Serif"/>
              </a:rPr>
              <a:t>Intelligence</a:t>
            </a:r>
            <a:endParaRPr sz="6300">
              <a:latin typeface="Microsoft Sans Serif"/>
              <a:cs typeface="Microsoft Sans Serif"/>
            </a:endParaRPr>
          </a:p>
        </p:txBody>
      </p:sp>
      <p:grpSp>
        <p:nvGrpSpPr>
          <p:cNvPr id="3" name="object 3"/>
          <p:cNvGrpSpPr/>
          <p:nvPr/>
        </p:nvGrpSpPr>
        <p:grpSpPr>
          <a:xfrm>
            <a:off x="-9359" y="-9359"/>
            <a:ext cx="5782310" cy="5858510"/>
            <a:chOff x="-9359" y="-9359"/>
            <a:chExt cx="5782310" cy="5858510"/>
          </a:xfrm>
        </p:grpSpPr>
        <p:sp>
          <p:nvSpPr>
            <p:cNvPr id="4" name="object 4"/>
            <p:cNvSpPr/>
            <p:nvPr/>
          </p:nvSpPr>
          <p:spPr>
            <a:xfrm>
              <a:off x="0" y="0"/>
              <a:ext cx="5763260" cy="5839460"/>
            </a:xfrm>
            <a:custGeom>
              <a:avLst/>
              <a:gdLst/>
              <a:ahLst/>
              <a:cxnLst/>
              <a:rect l="l" t="t" r="r" b="b"/>
              <a:pathLst>
                <a:path w="5763260" h="5839460">
                  <a:moveTo>
                    <a:pt x="5762996" y="0"/>
                  </a:moveTo>
                  <a:lnTo>
                    <a:pt x="5730379" y="149377"/>
                  </a:lnTo>
                  <a:lnTo>
                    <a:pt x="5684291" y="335864"/>
                  </a:lnTo>
                  <a:lnTo>
                    <a:pt x="5633897" y="521614"/>
                  </a:lnTo>
                  <a:lnTo>
                    <a:pt x="5579173" y="705929"/>
                  </a:lnTo>
                  <a:lnTo>
                    <a:pt x="5518695" y="888809"/>
                  </a:lnTo>
                  <a:lnTo>
                    <a:pt x="5454624" y="1069530"/>
                  </a:lnTo>
                  <a:lnTo>
                    <a:pt x="5385498" y="1249527"/>
                  </a:lnTo>
                  <a:lnTo>
                    <a:pt x="5312054" y="1426654"/>
                  </a:lnTo>
                  <a:lnTo>
                    <a:pt x="5233580" y="1603044"/>
                  </a:lnTo>
                  <a:lnTo>
                    <a:pt x="5151500" y="1776564"/>
                  </a:lnTo>
                  <a:lnTo>
                    <a:pt x="5064378" y="1947925"/>
                  </a:lnTo>
                  <a:lnTo>
                    <a:pt x="4972938" y="2117128"/>
                  </a:lnTo>
                  <a:lnTo>
                    <a:pt x="4877904" y="2284158"/>
                  </a:lnTo>
                  <a:lnTo>
                    <a:pt x="4777828" y="2449042"/>
                  </a:lnTo>
                  <a:lnTo>
                    <a:pt x="4674145" y="2610319"/>
                  </a:lnTo>
                  <a:lnTo>
                    <a:pt x="4566868" y="2770162"/>
                  </a:lnTo>
                  <a:lnTo>
                    <a:pt x="4454550" y="2926397"/>
                  </a:lnTo>
                  <a:lnTo>
                    <a:pt x="4338624" y="3079762"/>
                  </a:lnTo>
                  <a:lnTo>
                    <a:pt x="4219104" y="3230232"/>
                  </a:lnTo>
                  <a:lnTo>
                    <a:pt x="4095991" y="3377831"/>
                  </a:lnTo>
                  <a:lnTo>
                    <a:pt x="3968546" y="3522548"/>
                  </a:lnTo>
                  <a:lnTo>
                    <a:pt x="3838231" y="3662946"/>
                  </a:lnTo>
                  <a:lnTo>
                    <a:pt x="3703586" y="3801186"/>
                  </a:lnTo>
                  <a:lnTo>
                    <a:pt x="3566070" y="3935107"/>
                  </a:lnTo>
                  <a:lnTo>
                    <a:pt x="3424948" y="4066146"/>
                  </a:lnTo>
                  <a:lnTo>
                    <a:pt x="3280955" y="4192866"/>
                  </a:lnTo>
                  <a:lnTo>
                    <a:pt x="3133356" y="4316704"/>
                  </a:lnTo>
                  <a:lnTo>
                    <a:pt x="2982874" y="4436224"/>
                  </a:lnTo>
                  <a:lnTo>
                    <a:pt x="2829509" y="4552149"/>
                  </a:lnTo>
                  <a:lnTo>
                    <a:pt x="2672562" y="4663744"/>
                  </a:lnTo>
                  <a:lnTo>
                    <a:pt x="2513444" y="4771745"/>
                  </a:lnTo>
                  <a:lnTo>
                    <a:pt x="2351442" y="4875428"/>
                  </a:lnTo>
                  <a:lnTo>
                    <a:pt x="2187282" y="4974780"/>
                  </a:lnTo>
                  <a:lnTo>
                    <a:pt x="2020239" y="5070538"/>
                  </a:lnTo>
                  <a:lnTo>
                    <a:pt x="1851050" y="5161978"/>
                  </a:lnTo>
                  <a:lnTo>
                    <a:pt x="1679689" y="5248376"/>
                  </a:lnTo>
                  <a:lnTo>
                    <a:pt x="1505445" y="5331180"/>
                  </a:lnTo>
                  <a:lnTo>
                    <a:pt x="1329766" y="5408942"/>
                  </a:lnTo>
                  <a:lnTo>
                    <a:pt x="1152649" y="5483097"/>
                  </a:lnTo>
                  <a:lnTo>
                    <a:pt x="972651" y="5551499"/>
                  </a:lnTo>
                  <a:lnTo>
                    <a:pt x="791928" y="5616295"/>
                  </a:lnTo>
                  <a:lnTo>
                    <a:pt x="609053" y="5676061"/>
                  </a:lnTo>
                  <a:lnTo>
                    <a:pt x="424736" y="5731497"/>
                  </a:lnTo>
                  <a:lnTo>
                    <a:pt x="238973" y="5781890"/>
                  </a:lnTo>
                  <a:lnTo>
                    <a:pt x="52496" y="5827978"/>
                  </a:lnTo>
                  <a:lnTo>
                    <a:pt x="0" y="5839441"/>
                  </a:lnTo>
                </a:path>
              </a:pathLst>
            </a:custGeom>
            <a:ln w="18719">
              <a:solidFill>
                <a:srgbClr val="262425"/>
              </a:solidFill>
            </a:ln>
          </p:spPr>
          <p:txBody>
            <a:bodyPr wrap="square" lIns="0" tIns="0" rIns="0" bIns="0" rtlCol="0"/>
            <a:lstStyle/>
            <a:p>
              <a:endParaRPr/>
            </a:p>
          </p:txBody>
        </p:sp>
        <p:sp>
          <p:nvSpPr>
            <p:cNvPr id="5" name="object 5"/>
            <p:cNvSpPr/>
            <p:nvPr/>
          </p:nvSpPr>
          <p:spPr>
            <a:xfrm>
              <a:off x="0" y="0"/>
              <a:ext cx="2878455" cy="2940685"/>
            </a:xfrm>
            <a:custGeom>
              <a:avLst/>
              <a:gdLst/>
              <a:ahLst/>
              <a:cxnLst/>
              <a:rect l="l" t="t" r="r" b="b"/>
              <a:pathLst>
                <a:path w="2878455" h="2940685">
                  <a:moveTo>
                    <a:pt x="2877884" y="0"/>
                  </a:moveTo>
                  <a:lnTo>
                    <a:pt x="0" y="0"/>
                  </a:lnTo>
                  <a:lnTo>
                    <a:pt x="0" y="2940681"/>
                  </a:lnTo>
                  <a:lnTo>
                    <a:pt x="119454" y="2895434"/>
                  </a:lnTo>
                  <a:lnTo>
                    <a:pt x="231774" y="2848635"/>
                  </a:lnTo>
                  <a:lnTo>
                    <a:pt x="342652" y="2798952"/>
                  </a:lnTo>
                  <a:lnTo>
                    <a:pt x="452814" y="2747111"/>
                  </a:lnTo>
                  <a:lnTo>
                    <a:pt x="561533" y="2691676"/>
                  </a:lnTo>
                  <a:lnTo>
                    <a:pt x="668813" y="2634081"/>
                  </a:lnTo>
                  <a:lnTo>
                    <a:pt x="773931" y="2573604"/>
                  </a:lnTo>
                  <a:lnTo>
                    <a:pt x="878329" y="2510967"/>
                  </a:lnTo>
                  <a:lnTo>
                    <a:pt x="980569" y="2445448"/>
                  </a:lnTo>
                  <a:lnTo>
                    <a:pt x="1081370" y="2377046"/>
                  </a:lnTo>
                  <a:lnTo>
                    <a:pt x="1180009" y="2305761"/>
                  </a:lnTo>
                  <a:lnTo>
                    <a:pt x="1277213" y="2233041"/>
                  </a:lnTo>
                  <a:lnTo>
                    <a:pt x="1372971" y="2157450"/>
                  </a:lnTo>
                  <a:lnTo>
                    <a:pt x="1465846" y="2078964"/>
                  </a:lnTo>
                  <a:lnTo>
                    <a:pt x="1557286" y="1998319"/>
                  </a:lnTo>
                  <a:lnTo>
                    <a:pt x="1646567" y="1915528"/>
                  </a:lnTo>
                  <a:lnTo>
                    <a:pt x="1733689" y="1830565"/>
                  </a:lnTo>
                  <a:lnTo>
                    <a:pt x="1818639" y="1743443"/>
                  </a:lnTo>
                  <a:lnTo>
                    <a:pt x="1901443" y="1654162"/>
                  </a:lnTo>
                  <a:lnTo>
                    <a:pt x="1982088" y="1563446"/>
                  </a:lnTo>
                  <a:lnTo>
                    <a:pt x="2059838" y="1469847"/>
                  </a:lnTo>
                  <a:lnTo>
                    <a:pt x="2135441" y="1374813"/>
                  </a:lnTo>
                  <a:lnTo>
                    <a:pt x="2208885" y="1277607"/>
                  </a:lnTo>
                  <a:lnTo>
                    <a:pt x="2279446" y="1178255"/>
                  </a:lnTo>
                  <a:lnTo>
                    <a:pt x="2347836" y="1077455"/>
                  </a:lnTo>
                  <a:lnTo>
                    <a:pt x="2413368" y="975207"/>
                  </a:lnTo>
                  <a:lnTo>
                    <a:pt x="2476715" y="870813"/>
                  </a:lnTo>
                  <a:lnTo>
                    <a:pt x="2537193" y="765695"/>
                  </a:lnTo>
                  <a:lnTo>
                    <a:pt x="2594800" y="658418"/>
                  </a:lnTo>
                  <a:lnTo>
                    <a:pt x="2649511" y="549694"/>
                  </a:lnTo>
                  <a:lnTo>
                    <a:pt x="2702077" y="439534"/>
                  </a:lnTo>
                  <a:lnTo>
                    <a:pt x="2751035" y="328650"/>
                  </a:lnTo>
                  <a:lnTo>
                    <a:pt x="2797835" y="216331"/>
                  </a:lnTo>
                  <a:lnTo>
                    <a:pt x="2841764" y="102578"/>
                  </a:lnTo>
                  <a:lnTo>
                    <a:pt x="2877884" y="0"/>
                  </a:lnTo>
                  <a:close/>
                </a:path>
              </a:pathLst>
            </a:custGeom>
            <a:solidFill>
              <a:srgbClr val="4A86E8">
                <a:alpha val="27059"/>
              </a:srgbClr>
            </a:solidFill>
          </p:spPr>
          <p:txBody>
            <a:bodyPr wrap="square" lIns="0" tIns="0" rIns="0" bIns="0" rtlCol="0"/>
            <a:lstStyle/>
            <a:p>
              <a:endParaRPr/>
            </a:p>
          </p:txBody>
        </p:sp>
        <p:sp>
          <p:nvSpPr>
            <p:cNvPr id="6" name="object 6"/>
            <p:cNvSpPr/>
            <p:nvPr/>
          </p:nvSpPr>
          <p:spPr>
            <a:xfrm>
              <a:off x="0" y="0"/>
              <a:ext cx="2878455" cy="2940685"/>
            </a:xfrm>
            <a:custGeom>
              <a:avLst/>
              <a:gdLst/>
              <a:ahLst/>
              <a:cxnLst/>
              <a:rect l="l" t="t" r="r" b="b"/>
              <a:pathLst>
                <a:path w="2878455" h="2940685">
                  <a:moveTo>
                    <a:pt x="2877884" y="0"/>
                  </a:moveTo>
                  <a:lnTo>
                    <a:pt x="2841764" y="102578"/>
                  </a:lnTo>
                  <a:lnTo>
                    <a:pt x="2797835" y="216331"/>
                  </a:lnTo>
                  <a:lnTo>
                    <a:pt x="2751035" y="328650"/>
                  </a:lnTo>
                  <a:lnTo>
                    <a:pt x="2702077" y="439534"/>
                  </a:lnTo>
                  <a:lnTo>
                    <a:pt x="2649511" y="549694"/>
                  </a:lnTo>
                  <a:lnTo>
                    <a:pt x="2594800" y="658418"/>
                  </a:lnTo>
                  <a:lnTo>
                    <a:pt x="2537193" y="765695"/>
                  </a:lnTo>
                  <a:lnTo>
                    <a:pt x="2476715" y="870813"/>
                  </a:lnTo>
                  <a:lnTo>
                    <a:pt x="2413368" y="975207"/>
                  </a:lnTo>
                  <a:lnTo>
                    <a:pt x="2347836" y="1077455"/>
                  </a:lnTo>
                  <a:lnTo>
                    <a:pt x="2279446" y="1178255"/>
                  </a:lnTo>
                  <a:lnTo>
                    <a:pt x="2208885" y="1277607"/>
                  </a:lnTo>
                  <a:lnTo>
                    <a:pt x="2135441" y="1374813"/>
                  </a:lnTo>
                  <a:lnTo>
                    <a:pt x="2059838" y="1469847"/>
                  </a:lnTo>
                  <a:lnTo>
                    <a:pt x="1982088" y="1563446"/>
                  </a:lnTo>
                  <a:lnTo>
                    <a:pt x="1901443" y="1654162"/>
                  </a:lnTo>
                  <a:lnTo>
                    <a:pt x="1818639" y="1743443"/>
                  </a:lnTo>
                  <a:lnTo>
                    <a:pt x="1733689" y="1830565"/>
                  </a:lnTo>
                  <a:lnTo>
                    <a:pt x="1646567" y="1915528"/>
                  </a:lnTo>
                  <a:lnTo>
                    <a:pt x="1557286" y="1998319"/>
                  </a:lnTo>
                  <a:lnTo>
                    <a:pt x="1465846" y="2078964"/>
                  </a:lnTo>
                  <a:lnTo>
                    <a:pt x="1372971" y="2157450"/>
                  </a:lnTo>
                  <a:lnTo>
                    <a:pt x="1277213" y="2233040"/>
                  </a:lnTo>
                  <a:lnTo>
                    <a:pt x="1180008" y="2305761"/>
                  </a:lnTo>
                  <a:lnTo>
                    <a:pt x="1081370" y="2377046"/>
                  </a:lnTo>
                  <a:lnTo>
                    <a:pt x="980569" y="2445448"/>
                  </a:lnTo>
                  <a:lnTo>
                    <a:pt x="878329" y="2510967"/>
                  </a:lnTo>
                  <a:lnTo>
                    <a:pt x="773931" y="2573604"/>
                  </a:lnTo>
                  <a:lnTo>
                    <a:pt x="668813" y="2634081"/>
                  </a:lnTo>
                  <a:lnTo>
                    <a:pt x="561533" y="2691676"/>
                  </a:lnTo>
                  <a:lnTo>
                    <a:pt x="452814" y="2747111"/>
                  </a:lnTo>
                  <a:lnTo>
                    <a:pt x="342652" y="2798952"/>
                  </a:lnTo>
                  <a:lnTo>
                    <a:pt x="231774" y="2848635"/>
                  </a:lnTo>
                  <a:lnTo>
                    <a:pt x="119454" y="2895434"/>
                  </a:lnTo>
                  <a:lnTo>
                    <a:pt x="5695" y="2938640"/>
                  </a:lnTo>
                  <a:lnTo>
                    <a:pt x="0" y="2940681"/>
                  </a:lnTo>
                </a:path>
              </a:pathLst>
            </a:custGeom>
            <a:ln w="3175">
              <a:solidFill>
                <a:srgbClr val="FFFFFF"/>
              </a:solidFill>
            </a:ln>
          </p:spPr>
          <p:txBody>
            <a:bodyPr wrap="square" lIns="0" tIns="0" rIns="0" bIns="0" rtlCol="0"/>
            <a:lstStyle/>
            <a:p>
              <a:endParaRPr/>
            </a:p>
          </p:txBody>
        </p:sp>
        <p:sp>
          <p:nvSpPr>
            <p:cNvPr id="7" name="object 7"/>
            <p:cNvSpPr/>
            <p:nvPr/>
          </p:nvSpPr>
          <p:spPr>
            <a:xfrm>
              <a:off x="0" y="0"/>
              <a:ext cx="2878455" cy="2940685"/>
            </a:xfrm>
            <a:custGeom>
              <a:avLst/>
              <a:gdLst/>
              <a:ahLst/>
              <a:cxnLst/>
              <a:rect l="l" t="t" r="r" b="b"/>
              <a:pathLst>
                <a:path w="2878455" h="2940685">
                  <a:moveTo>
                    <a:pt x="2877884" y="0"/>
                  </a:moveTo>
                  <a:lnTo>
                    <a:pt x="2841764" y="102578"/>
                  </a:lnTo>
                  <a:lnTo>
                    <a:pt x="2797835" y="216331"/>
                  </a:lnTo>
                  <a:lnTo>
                    <a:pt x="2751035" y="328650"/>
                  </a:lnTo>
                  <a:lnTo>
                    <a:pt x="2702077" y="439534"/>
                  </a:lnTo>
                  <a:lnTo>
                    <a:pt x="2649511" y="549694"/>
                  </a:lnTo>
                  <a:lnTo>
                    <a:pt x="2594800" y="658418"/>
                  </a:lnTo>
                  <a:lnTo>
                    <a:pt x="2537193" y="765695"/>
                  </a:lnTo>
                  <a:lnTo>
                    <a:pt x="2476715" y="870813"/>
                  </a:lnTo>
                  <a:lnTo>
                    <a:pt x="2413368" y="975207"/>
                  </a:lnTo>
                  <a:lnTo>
                    <a:pt x="2347836" y="1077455"/>
                  </a:lnTo>
                  <a:lnTo>
                    <a:pt x="2279446" y="1178255"/>
                  </a:lnTo>
                  <a:lnTo>
                    <a:pt x="2208885" y="1277607"/>
                  </a:lnTo>
                  <a:lnTo>
                    <a:pt x="2135441" y="1374813"/>
                  </a:lnTo>
                  <a:lnTo>
                    <a:pt x="2059838" y="1469847"/>
                  </a:lnTo>
                  <a:lnTo>
                    <a:pt x="1982088" y="1563446"/>
                  </a:lnTo>
                  <a:lnTo>
                    <a:pt x="1901443" y="1654162"/>
                  </a:lnTo>
                  <a:lnTo>
                    <a:pt x="1818639" y="1743443"/>
                  </a:lnTo>
                  <a:lnTo>
                    <a:pt x="1733689" y="1830565"/>
                  </a:lnTo>
                  <a:lnTo>
                    <a:pt x="1646567" y="1915528"/>
                  </a:lnTo>
                  <a:lnTo>
                    <a:pt x="1557286" y="1998319"/>
                  </a:lnTo>
                  <a:lnTo>
                    <a:pt x="1465846" y="2078964"/>
                  </a:lnTo>
                  <a:lnTo>
                    <a:pt x="1372971" y="2157450"/>
                  </a:lnTo>
                  <a:lnTo>
                    <a:pt x="1277213" y="2233040"/>
                  </a:lnTo>
                  <a:lnTo>
                    <a:pt x="1180008" y="2305761"/>
                  </a:lnTo>
                  <a:lnTo>
                    <a:pt x="1081370" y="2377046"/>
                  </a:lnTo>
                  <a:lnTo>
                    <a:pt x="980569" y="2445448"/>
                  </a:lnTo>
                  <a:lnTo>
                    <a:pt x="878329" y="2510967"/>
                  </a:lnTo>
                  <a:lnTo>
                    <a:pt x="773931" y="2573604"/>
                  </a:lnTo>
                  <a:lnTo>
                    <a:pt x="668813" y="2634081"/>
                  </a:lnTo>
                  <a:lnTo>
                    <a:pt x="561533" y="2691676"/>
                  </a:lnTo>
                  <a:lnTo>
                    <a:pt x="452814" y="2747111"/>
                  </a:lnTo>
                  <a:lnTo>
                    <a:pt x="342652" y="2798952"/>
                  </a:lnTo>
                  <a:lnTo>
                    <a:pt x="231774" y="2848635"/>
                  </a:lnTo>
                  <a:lnTo>
                    <a:pt x="119454" y="2895434"/>
                  </a:lnTo>
                  <a:lnTo>
                    <a:pt x="5695" y="2938640"/>
                  </a:lnTo>
                  <a:lnTo>
                    <a:pt x="0" y="2940681"/>
                  </a:lnTo>
                </a:path>
              </a:pathLst>
            </a:custGeom>
            <a:ln w="18719">
              <a:solidFill>
                <a:srgbClr val="4A86E8"/>
              </a:solidFill>
            </a:ln>
          </p:spPr>
          <p:txBody>
            <a:bodyPr wrap="square" lIns="0" tIns="0" rIns="0" bIns="0" rtlCol="0"/>
            <a:lstStyle/>
            <a:p>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5F6CB4-5DF6-6E03-B892-87C9F1F64695}"/>
              </a:ext>
            </a:extLst>
          </p:cNvPr>
          <p:cNvSpPr txBox="1"/>
          <p:nvPr/>
        </p:nvSpPr>
        <p:spPr>
          <a:xfrm>
            <a:off x="1073150" y="3132025"/>
            <a:ext cx="16106491" cy="4524315"/>
          </a:xfrm>
          <a:prstGeom prst="rect">
            <a:avLst/>
          </a:prstGeom>
          <a:noFill/>
        </p:spPr>
        <p:txBody>
          <a:bodyPr wrap="square">
            <a:spAutoFit/>
          </a:bodyPr>
          <a:lstStyle/>
          <a:p>
            <a:r>
              <a:rPr lang="en-US" sz="4800" dirty="0"/>
              <a:t>Artificial Intelligence (AI) is a branch of computer science focused on creating systems and machines that can perform tasks typically requiring human intelligence. These tasks include recognizing patterns, making decisions, solving problems, understanding language, and learning from experience. </a:t>
            </a:r>
          </a:p>
        </p:txBody>
      </p:sp>
      <mc:AlternateContent xmlns:mc="http://schemas.openxmlformats.org/markup-compatibility/2006" xmlns:p14="http://schemas.microsoft.com/office/powerpoint/2010/main">
        <mc:Choice Requires="p14">
          <p:contentPart p14:bwMode="auto" r:id="rId2">
            <p14:nvContentPartPr>
              <p14:cNvPr id="9" name="Ink 8">
                <a:extLst>
                  <a:ext uri="{FF2B5EF4-FFF2-40B4-BE49-F238E27FC236}">
                    <a16:creationId xmlns:a16="http://schemas.microsoft.com/office/drawing/2014/main" id="{BD23DC13-EAFA-F104-7BF6-E8DE991D4D17}"/>
                  </a:ext>
                </a:extLst>
              </p14:cNvPr>
              <p14:cNvContentPartPr/>
              <p14:nvPr/>
            </p14:nvContentPartPr>
            <p14:xfrm>
              <a:off x="1160994" y="3512114"/>
              <a:ext cx="5398560" cy="117720"/>
            </p14:xfrm>
          </p:contentPart>
        </mc:Choice>
        <mc:Fallback xmlns="">
          <p:pic>
            <p:nvPicPr>
              <p:cNvPr id="9" name="Ink 8">
                <a:extLst>
                  <a:ext uri="{FF2B5EF4-FFF2-40B4-BE49-F238E27FC236}">
                    <a16:creationId xmlns:a16="http://schemas.microsoft.com/office/drawing/2014/main" id="{BD23DC13-EAFA-F104-7BF6-E8DE991D4D17}"/>
                  </a:ext>
                </a:extLst>
              </p:cNvPr>
              <p:cNvPicPr/>
              <p:nvPr/>
            </p:nvPicPr>
            <p:blipFill>
              <a:blip r:embed="rId3"/>
              <a:stretch>
                <a:fillRect/>
              </a:stretch>
            </p:blipFill>
            <p:spPr>
              <a:xfrm>
                <a:off x="1070994" y="3332114"/>
                <a:ext cx="5578200" cy="4773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23418EC1-D0DB-D559-006F-F58097398953}"/>
                  </a:ext>
                </a:extLst>
              </p14:cNvPr>
              <p14:cNvContentPartPr/>
              <p14:nvPr/>
            </p14:nvContentPartPr>
            <p14:xfrm>
              <a:off x="9926994" y="4963634"/>
              <a:ext cx="5050440" cy="175680"/>
            </p14:xfrm>
          </p:contentPart>
        </mc:Choice>
        <mc:Fallback xmlns="">
          <p:pic>
            <p:nvPicPr>
              <p:cNvPr id="10" name="Ink 9">
                <a:extLst>
                  <a:ext uri="{FF2B5EF4-FFF2-40B4-BE49-F238E27FC236}">
                    <a16:creationId xmlns:a16="http://schemas.microsoft.com/office/drawing/2014/main" id="{23418EC1-D0DB-D559-006F-F58097398953}"/>
                  </a:ext>
                </a:extLst>
              </p:cNvPr>
              <p:cNvPicPr/>
              <p:nvPr/>
            </p:nvPicPr>
            <p:blipFill>
              <a:blip r:embed="rId5"/>
              <a:stretch>
                <a:fillRect/>
              </a:stretch>
            </p:blipFill>
            <p:spPr>
              <a:xfrm>
                <a:off x="9837354" y="4783994"/>
                <a:ext cx="5230080" cy="535320"/>
              </a:xfrm>
              <a:prstGeom prst="rect">
                <a:avLst/>
              </a:prstGeom>
            </p:spPr>
          </p:pic>
        </mc:Fallback>
      </mc:AlternateContent>
    </p:spTree>
    <p:extLst>
      <p:ext uri="{BB962C8B-B14F-4D97-AF65-F5344CB8AC3E}">
        <p14:creationId xmlns:p14="http://schemas.microsoft.com/office/powerpoint/2010/main" val="281984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7BEDFA1-56E5-62EE-7B88-3B4F14D59630}"/>
              </a:ext>
            </a:extLst>
          </p:cNvPr>
          <p:cNvSpPr>
            <a:spLocks noGrp="1"/>
          </p:cNvSpPr>
          <p:nvPr>
            <p:ph type="body" idx="1"/>
          </p:nvPr>
        </p:nvSpPr>
        <p:spPr>
          <a:xfrm>
            <a:off x="996950" y="1263650"/>
            <a:ext cx="16470630" cy="1107996"/>
          </a:xfrm>
        </p:spPr>
        <p:txBody>
          <a:bodyPr/>
          <a:lstStyle/>
          <a:p>
            <a:pPr algn="ctr"/>
            <a:r>
              <a:rPr lang="fa-IR" sz="3600" dirty="0"/>
              <a:t>هوش مصنوعی جایگزین شما نخواهد شد اما کسانی که از هوش مصنوعی استفاده می کنند جایگزین شما خواهند شد</a:t>
            </a:r>
            <a:endParaRPr lang="en-US" sz="3600" dirty="0"/>
          </a:p>
        </p:txBody>
      </p:sp>
      <p:graphicFrame>
        <p:nvGraphicFramePr>
          <p:cNvPr id="4" name="Diagram 3">
            <a:extLst>
              <a:ext uri="{FF2B5EF4-FFF2-40B4-BE49-F238E27FC236}">
                <a16:creationId xmlns:a16="http://schemas.microsoft.com/office/drawing/2014/main" id="{142F5755-0705-FA56-8DBD-8A4B457B4E7A}"/>
              </a:ext>
            </a:extLst>
          </p:cNvPr>
          <p:cNvGraphicFramePr/>
          <p:nvPr>
            <p:extLst>
              <p:ext uri="{D42A27DB-BD31-4B8C-83A1-F6EECF244321}">
                <p14:modId xmlns:p14="http://schemas.microsoft.com/office/powerpoint/2010/main" val="2963893144"/>
              </p:ext>
            </p:extLst>
          </p:nvPr>
        </p:nvGraphicFramePr>
        <p:xfrm>
          <a:off x="3050116" y="1083028"/>
          <a:ext cx="12200467" cy="81336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18757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ED0C2-AD8C-835C-BD4F-5CC923D55F3B}"/>
              </a:ext>
            </a:extLst>
          </p:cNvPr>
          <p:cNvSpPr>
            <a:spLocks noGrp="1"/>
          </p:cNvSpPr>
          <p:nvPr>
            <p:ph type="title"/>
          </p:nvPr>
        </p:nvSpPr>
        <p:spPr/>
        <p:txBody>
          <a:bodyPr/>
          <a:lstStyle/>
          <a:p>
            <a:pPr algn="ctr"/>
            <a:r>
              <a:rPr lang="fa-IR" dirty="0">
                <a:cs typeface="Vazir" panose="020B0603030804020204" pitchFamily="34" charset="-78"/>
              </a:rPr>
              <a:t>کاربرد های هوش مصنوعی در پزشکی                 </a:t>
            </a:r>
            <a:endParaRPr lang="en-US" dirty="0">
              <a:cs typeface="Vazir" panose="020B0603030804020204" pitchFamily="34" charset="-78"/>
            </a:endParaRPr>
          </a:p>
        </p:txBody>
      </p:sp>
      <p:sp>
        <p:nvSpPr>
          <p:cNvPr id="3" name="Text Placeholder 2">
            <a:extLst>
              <a:ext uri="{FF2B5EF4-FFF2-40B4-BE49-F238E27FC236}">
                <a16:creationId xmlns:a16="http://schemas.microsoft.com/office/drawing/2014/main" id="{E1B78976-112E-2072-A75C-DBA6A394805C}"/>
              </a:ext>
            </a:extLst>
          </p:cNvPr>
          <p:cNvSpPr>
            <a:spLocks noGrp="1"/>
          </p:cNvSpPr>
          <p:nvPr>
            <p:ph type="body" idx="1"/>
          </p:nvPr>
        </p:nvSpPr>
        <p:spPr>
          <a:xfrm>
            <a:off x="915035" y="2368931"/>
            <a:ext cx="16470630" cy="492443"/>
          </a:xfrm>
        </p:spPr>
        <p:txBody>
          <a:bodyPr/>
          <a:lstStyle/>
          <a:p>
            <a:r>
              <a:rPr lang="en-US" sz="3200" dirty="0">
                <a:latin typeface="Montserrat SemiBold" panose="00000700000000000000" pitchFamily="2" charset="0"/>
              </a:rPr>
              <a:t>Medical Imaging and Diagnostics</a:t>
            </a:r>
          </a:p>
        </p:txBody>
      </p:sp>
      <p:pic>
        <p:nvPicPr>
          <p:cNvPr id="8" name="Picture 7">
            <a:extLst>
              <a:ext uri="{FF2B5EF4-FFF2-40B4-BE49-F238E27FC236}">
                <a16:creationId xmlns:a16="http://schemas.microsoft.com/office/drawing/2014/main" id="{12155F40-549D-4CA2-A76C-9D12EFDFD7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16950" y="3092450"/>
            <a:ext cx="8572500" cy="5581650"/>
          </a:xfrm>
          <a:prstGeom prst="rect">
            <a:avLst/>
          </a:prstGeom>
        </p:spPr>
      </p:pic>
    </p:spTree>
    <p:extLst>
      <p:ext uri="{BB962C8B-B14F-4D97-AF65-F5344CB8AC3E}">
        <p14:creationId xmlns:p14="http://schemas.microsoft.com/office/powerpoint/2010/main" val="4154551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929E8-C700-7945-A3C1-20BED8E921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501ACE-B29E-EEFF-358B-28B791189DFF}"/>
              </a:ext>
            </a:extLst>
          </p:cNvPr>
          <p:cNvSpPr>
            <a:spLocks noGrp="1"/>
          </p:cNvSpPr>
          <p:nvPr>
            <p:ph type="title"/>
          </p:nvPr>
        </p:nvSpPr>
        <p:spPr/>
        <p:txBody>
          <a:bodyPr/>
          <a:lstStyle/>
          <a:p>
            <a:pPr algn="ctr"/>
            <a:r>
              <a:rPr lang="fa-IR" dirty="0">
                <a:cs typeface="Vazir" panose="020B0603030804020204" pitchFamily="34" charset="-78"/>
              </a:rPr>
              <a:t>پیش بینی عوارض و رخداد ها</a:t>
            </a:r>
            <a:endParaRPr lang="en-US" dirty="0">
              <a:cs typeface="Vazir" panose="020B0603030804020204" pitchFamily="34" charset="-78"/>
            </a:endParaRPr>
          </a:p>
        </p:txBody>
      </p:sp>
      <p:sp>
        <p:nvSpPr>
          <p:cNvPr id="3" name="Text Placeholder 2">
            <a:extLst>
              <a:ext uri="{FF2B5EF4-FFF2-40B4-BE49-F238E27FC236}">
                <a16:creationId xmlns:a16="http://schemas.microsoft.com/office/drawing/2014/main" id="{34ECB04C-C2A5-73AC-46FB-BCD9B21E4807}"/>
              </a:ext>
            </a:extLst>
          </p:cNvPr>
          <p:cNvSpPr>
            <a:spLocks noGrp="1"/>
          </p:cNvSpPr>
          <p:nvPr>
            <p:ph type="body" idx="1"/>
          </p:nvPr>
        </p:nvSpPr>
        <p:spPr>
          <a:xfrm>
            <a:off x="915035" y="2368931"/>
            <a:ext cx="16470630" cy="276999"/>
          </a:xfrm>
        </p:spPr>
        <p:txBody>
          <a:bodyPr/>
          <a:lstStyle/>
          <a:p>
            <a:pPr algn="ctr"/>
            <a:r>
              <a:rPr lang="fa-IR" dirty="0">
                <a:cs typeface="Vazir" panose="020B0603030804020204" pitchFamily="34" charset="-78"/>
              </a:rPr>
              <a:t>فرض کنید در پاندمی کویید دیتای افرادی که در اثر این بیماری عفونی بستری شده اند را داریم</a:t>
            </a:r>
            <a:endParaRPr lang="en-US" dirty="0">
              <a:cs typeface="Vazir" panose="020B0603030804020204" pitchFamily="34" charset="-78"/>
            </a:endParaRPr>
          </a:p>
        </p:txBody>
      </p:sp>
      <p:graphicFrame>
        <p:nvGraphicFramePr>
          <p:cNvPr id="4" name="Table 3">
            <a:extLst>
              <a:ext uri="{FF2B5EF4-FFF2-40B4-BE49-F238E27FC236}">
                <a16:creationId xmlns:a16="http://schemas.microsoft.com/office/drawing/2014/main" id="{146873D5-4A1B-A3F3-A239-1579BF13B942}"/>
              </a:ext>
            </a:extLst>
          </p:cNvPr>
          <p:cNvGraphicFramePr>
            <a:graphicFrameLocks noGrp="1"/>
          </p:cNvGraphicFramePr>
          <p:nvPr>
            <p:extLst>
              <p:ext uri="{D42A27DB-BD31-4B8C-83A1-F6EECF244321}">
                <p14:modId xmlns:p14="http://schemas.microsoft.com/office/powerpoint/2010/main" val="1419071883"/>
              </p:ext>
            </p:extLst>
          </p:nvPr>
        </p:nvGraphicFramePr>
        <p:xfrm>
          <a:off x="3050112" y="3000280"/>
          <a:ext cx="12200473" cy="3235960"/>
        </p:xfrm>
        <a:graphic>
          <a:graphicData uri="http://schemas.openxmlformats.org/drawingml/2006/table">
            <a:tbl>
              <a:tblPr firstRow="1" bandRow="1">
                <a:tableStyleId>{5C22544A-7EE6-4342-B048-85BDC9FD1C3A}</a:tableStyleId>
              </a:tblPr>
              <a:tblGrid>
                <a:gridCol w="1031276">
                  <a:extLst>
                    <a:ext uri="{9D8B030D-6E8A-4147-A177-3AD203B41FA5}">
                      <a16:colId xmlns:a16="http://schemas.microsoft.com/office/drawing/2014/main" val="3738947297"/>
                    </a:ext>
                  </a:extLst>
                </a:gridCol>
                <a:gridCol w="1581583">
                  <a:extLst>
                    <a:ext uri="{9D8B030D-6E8A-4147-A177-3AD203B41FA5}">
                      <a16:colId xmlns:a16="http://schemas.microsoft.com/office/drawing/2014/main" val="1375836680"/>
                    </a:ext>
                  </a:extLst>
                </a:gridCol>
                <a:gridCol w="941583">
                  <a:extLst>
                    <a:ext uri="{9D8B030D-6E8A-4147-A177-3AD203B41FA5}">
                      <a16:colId xmlns:a16="http://schemas.microsoft.com/office/drawing/2014/main" val="237750309"/>
                    </a:ext>
                  </a:extLst>
                </a:gridCol>
                <a:gridCol w="1473882">
                  <a:extLst>
                    <a:ext uri="{9D8B030D-6E8A-4147-A177-3AD203B41FA5}">
                      <a16:colId xmlns:a16="http://schemas.microsoft.com/office/drawing/2014/main" val="4220588084"/>
                    </a:ext>
                  </a:extLst>
                </a:gridCol>
                <a:gridCol w="1473882">
                  <a:extLst>
                    <a:ext uri="{9D8B030D-6E8A-4147-A177-3AD203B41FA5}">
                      <a16:colId xmlns:a16="http://schemas.microsoft.com/office/drawing/2014/main" val="911963500"/>
                    </a:ext>
                  </a:extLst>
                </a:gridCol>
                <a:gridCol w="1778977">
                  <a:extLst>
                    <a:ext uri="{9D8B030D-6E8A-4147-A177-3AD203B41FA5}">
                      <a16:colId xmlns:a16="http://schemas.microsoft.com/office/drawing/2014/main" val="525881455"/>
                    </a:ext>
                  </a:extLst>
                </a:gridCol>
                <a:gridCol w="1306430">
                  <a:extLst>
                    <a:ext uri="{9D8B030D-6E8A-4147-A177-3AD203B41FA5}">
                      <a16:colId xmlns:a16="http://schemas.microsoft.com/office/drawing/2014/main" val="2213768139"/>
                    </a:ext>
                  </a:extLst>
                </a:gridCol>
                <a:gridCol w="1306430">
                  <a:extLst>
                    <a:ext uri="{9D8B030D-6E8A-4147-A177-3AD203B41FA5}">
                      <a16:colId xmlns:a16="http://schemas.microsoft.com/office/drawing/2014/main" val="1441240927"/>
                    </a:ext>
                  </a:extLst>
                </a:gridCol>
                <a:gridCol w="1306430">
                  <a:extLst>
                    <a:ext uri="{9D8B030D-6E8A-4147-A177-3AD203B41FA5}">
                      <a16:colId xmlns:a16="http://schemas.microsoft.com/office/drawing/2014/main" val="2990495241"/>
                    </a:ext>
                  </a:extLst>
                </a:gridCol>
              </a:tblGrid>
              <a:tr h="370840">
                <a:tc>
                  <a:txBody>
                    <a:bodyPr/>
                    <a:lstStyle/>
                    <a:p>
                      <a:pPr algn="ctr"/>
                      <a:r>
                        <a:rPr lang="fa-IR" dirty="0"/>
                        <a:t>شماره </a:t>
                      </a:r>
                      <a:endParaRPr lang="en-US" dirty="0"/>
                    </a:p>
                  </a:txBody>
                  <a:tcPr/>
                </a:tc>
                <a:tc>
                  <a:txBody>
                    <a:bodyPr/>
                    <a:lstStyle/>
                    <a:p>
                      <a:pPr algn="ctr"/>
                      <a:r>
                        <a:rPr lang="fa-IR" dirty="0"/>
                        <a:t>جنسیت </a:t>
                      </a:r>
                      <a:endParaRPr lang="en-US" dirty="0"/>
                    </a:p>
                  </a:txBody>
                  <a:tcPr/>
                </a:tc>
                <a:tc>
                  <a:txBody>
                    <a:bodyPr/>
                    <a:lstStyle/>
                    <a:p>
                      <a:pPr algn="ctr"/>
                      <a:r>
                        <a:rPr lang="fa-IR" dirty="0"/>
                        <a:t>سن</a:t>
                      </a:r>
                      <a:endParaRPr lang="en-US" dirty="0"/>
                    </a:p>
                  </a:txBody>
                  <a:tcPr/>
                </a:tc>
                <a:tc>
                  <a:txBody>
                    <a:bodyPr/>
                    <a:lstStyle/>
                    <a:p>
                      <a:pPr algn="ctr"/>
                      <a:r>
                        <a:rPr lang="fa-IR" dirty="0"/>
                        <a:t>فشار خون سیستول </a:t>
                      </a:r>
                      <a:endParaRPr lang="en-US" dirty="0"/>
                    </a:p>
                  </a:txBody>
                  <a:tcPr/>
                </a:tc>
                <a:tc>
                  <a:txBody>
                    <a:bodyPr/>
                    <a:lstStyle/>
                    <a:p>
                      <a:pPr algn="ctr"/>
                      <a:r>
                        <a:rPr lang="fa-IR" dirty="0"/>
                        <a:t>فشار خون دیاستول</a:t>
                      </a:r>
                      <a:endParaRPr lang="en-US" dirty="0"/>
                    </a:p>
                  </a:txBody>
                  <a:tcPr/>
                </a:tc>
                <a:tc>
                  <a:txBody>
                    <a:bodyPr/>
                    <a:lstStyle/>
                    <a:p>
                      <a:pPr algn="ctr"/>
                      <a:r>
                        <a:rPr lang="fa-IR" dirty="0"/>
                        <a:t>قند خون ناشتا</a:t>
                      </a:r>
                      <a:endParaRPr lang="en-US" dirty="0"/>
                    </a:p>
                  </a:txBody>
                  <a:tcPr/>
                </a:tc>
                <a:tc>
                  <a:txBody>
                    <a:bodyPr/>
                    <a:lstStyle/>
                    <a:p>
                      <a:pPr algn="ctr"/>
                      <a:r>
                        <a:rPr lang="en-US" dirty="0"/>
                        <a:t>BMI</a:t>
                      </a:r>
                    </a:p>
                  </a:txBody>
                  <a:tcPr/>
                </a:tc>
                <a:tc>
                  <a:txBody>
                    <a:bodyPr/>
                    <a:lstStyle/>
                    <a:p>
                      <a:pPr algn="ctr"/>
                      <a:r>
                        <a:rPr lang="fa-IR" dirty="0"/>
                        <a:t>کلسترول </a:t>
                      </a:r>
                      <a:endParaRPr lang="en-US" dirty="0"/>
                    </a:p>
                  </a:txBody>
                  <a:tcPr/>
                </a:tc>
                <a:tc>
                  <a:txBody>
                    <a:bodyPr/>
                    <a:lstStyle/>
                    <a:p>
                      <a:pPr algn="ctr"/>
                      <a:r>
                        <a:rPr lang="fa-IR" dirty="0"/>
                        <a:t>رخداد </a:t>
                      </a:r>
                      <a:endParaRPr lang="en-US" dirty="0"/>
                    </a:p>
                  </a:txBody>
                  <a:tcPr/>
                </a:tc>
                <a:extLst>
                  <a:ext uri="{0D108BD9-81ED-4DB2-BD59-A6C34878D82A}">
                    <a16:rowId xmlns:a16="http://schemas.microsoft.com/office/drawing/2014/main" val="2786809300"/>
                  </a:ext>
                </a:extLst>
              </a:tr>
              <a:tr h="370840">
                <a:tc>
                  <a:txBody>
                    <a:bodyPr/>
                    <a:lstStyle/>
                    <a:p>
                      <a:r>
                        <a:rPr lang="fa-IR" dirty="0"/>
                        <a:t>1</a:t>
                      </a:r>
                      <a:endParaRPr lang="en-US" dirty="0"/>
                    </a:p>
                  </a:txBody>
                  <a:tcPr/>
                </a:tc>
                <a:tc>
                  <a:txBody>
                    <a:bodyPr/>
                    <a:lstStyle/>
                    <a:p>
                      <a:r>
                        <a:rPr lang="fa-IR" dirty="0"/>
                        <a:t>مرد</a:t>
                      </a:r>
                      <a:endParaRPr lang="en-US" dirty="0"/>
                    </a:p>
                  </a:txBody>
                  <a:tcPr/>
                </a:tc>
                <a:tc>
                  <a:txBody>
                    <a:bodyPr/>
                    <a:lstStyle/>
                    <a:p>
                      <a:r>
                        <a:rPr lang="en-US" dirty="0"/>
                        <a:t>82</a:t>
                      </a:r>
                    </a:p>
                  </a:txBody>
                  <a:tcPr/>
                </a:tc>
                <a:tc>
                  <a:txBody>
                    <a:bodyPr/>
                    <a:lstStyle/>
                    <a:p>
                      <a:r>
                        <a:rPr lang="fa-IR" dirty="0"/>
                        <a:t>13</a:t>
                      </a:r>
                      <a:endParaRPr lang="en-US" dirty="0"/>
                    </a:p>
                  </a:txBody>
                  <a:tcPr/>
                </a:tc>
                <a:tc>
                  <a:txBody>
                    <a:bodyPr/>
                    <a:lstStyle/>
                    <a:p>
                      <a:r>
                        <a:rPr lang="fa-IR" dirty="0"/>
                        <a:t>8</a:t>
                      </a:r>
                      <a:endParaRPr lang="en-US" dirty="0"/>
                    </a:p>
                  </a:txBody>
                  <a:tcPr/>
                </a:tc>
                <a:tc>
                  <a:txBody>
                    <a:bodyPr/>
                    <a:lstStyle/>
                    <a:p>
                      <a:r>
                        <a:rPr lang="fa-IR" dirty="0"/>
                        <a:t>130</a:t>
                      </a:r>
                      <a:endParaRPr lang="en-US" dirty="0"/>
                    </a:p>
                  </a:txBody>
                  <a:tcPr/>
                </a:tc>
                <a:tc>
                  <a:txBody>
                    <a:bodyPr/>
                    <a:lstStyle/>
                    <a:p>
                      <a:r>
                        <a:rPr lang="fa-IR" dirty="0"/>
                        <a:t>28</a:t>
                      </a:r>
                      <a:endParaRPr lang="en-US" dirty="0"/>
                    </a:p>
                  </a:txBody>
                  <a:tcPr/>
                </a:tc>
                <a:tc>
                  <a:txBody>
                    <a:bodyPr/>
                    <a:lstStyle/>
                    <a:p>
                      <a:r>
                        <a:rPr lang="fa-IR" dirty="0"/>
                        <a:t>250</a:t>
                      </a:r>
                      <a:endParaRPr lang="en-US" dirty="0"/>
                    </a:p>
                  </a:txBody>
                  <a:tcPr/>
                </a:tc>
                <a:tc>
                  <a:txBody>
                    <a:bodyPr/>
                    <a:lstStyle/>
                    <a:p>
                      <a:r>
                        <a:rPr lang="fa-IR" dirty="0"/>
                        <a:t>مرگ </a:t>
                      </a:r>
                      <a:endParaRPr lang="en-US" dirty="0"/>
                    </a:p>
                  </a:txBody>
                  <a:tcPr/>
                </a:tc>
                <a:extLst>
                  <a:ext uri="{0D108BD9-81ED-4DB2-BD59-A6C34878D82A}">
                    <a16:rowId xmlns:a16="http://schemas.microsoft.com/office/drawing/2014/main" val="3240588138"/>
                  </a:ext>
                </a:extLst>
              </a:tr>
              <a:tr h="370840">
                <a:tc>
                  <a:txBody>
                    <a:bodyPr/>
                    <a:lstStyle/>
                    <a:p>
                      <a:r>
                        <a:rPr lang="fa-IR" dirty="0"/>
                        <a:t>2</a:t>
                      </a:r>
                      <a:endParaRPr lang="en-US" dirty="0"/>
                    </a:p>
                  </a:txBody>
                  <a:tcPr/>
                </a:tc>
                <a:tc>
                  <a:txBody>
                    <a:bodyPr/>
                    <a:lstStyle/>
                    <a:p>
                      <a:r>
                        <a:rPr lang="fa-IR" dirty="0"/>
                        <a:t>زن</a:t>
                      </a:r>
                      <a:endParaRPr lang="en-US" dirty="0"/>
                    </a:p>
                  </a:txBody>
                  <a:tcPr/>
                </a:tc>
                <a:tc>
                  <a:txBody>
                    <a:bodyPr/>
                    <a:lstStyle/>
                    <a:p>
                      <a:r>
                        <a:rPr lang="en-US" dirty="0"/>
                        <a:t>51</a:t>
                      </a:r>
                    </a:p>
                  </a:txBody>
                  <a:tcPr/>
                </a:tc>
                <a:tc>
                  <a:txBody>
                    <a:bodyPr/>
                    <a:lstStyle/>
                    <a:p>
                      <a:r>
                        <a:rPr lang="fa-IR" dirty="0"/>
                        <a:t>13</a:t>
                      </a:r>
                      <a:endParaRPr lang="en-US" dirty="0"/>
                    </a:p>
                  </a:txBody>
                  <a:tcPr/>
                </a:tc>
                <a:tc>
                  <a:txBody>
                    <a:bodyPr/>
                    <a:lstStyle/>
                    <a:p>
                      <a:r>
                        <a:rPr lang="fa-IR" dirty="0"/>
                        <a:t>8</a:t>
                      </a:r>
                      <a:endParaRPr lang="en-US" dirty="0"/>
                    </a:p>
                  </a:txBody>
                  <a:tcPr/>
                </a:tc>
                <a:tc>
                  <a:txBody>
                    <a:bodyPr/>
                    <a:lstStyle/>
                    <a:p>
                      <a:r>
                        <a:rPr lang="fa-IR" dirty="0"/>
                        <a:t>150</a:t>
                      </a:r>
                      <a:endParaRPr lang="en-US" dirty="0"/>
                    </a:p>
                  </a:txBody>
                  <a:tcPr/>
                </a:tc>
                <a:tc>
                  <a:txBody>
                    <a:bodyPr/>
                    <a:lstStyle/>
                    <a:p>
                      <a:r>
                        <a:rPr lang="fa-IR" dirty="0"/>
                        <a:t>29</a:t>
                      </a:r>
                      <a:endParaRPr lang="en-US" dirty="0"/>
                    </a:p>
                  </a:txBody>
                  <a:tcPr/>
                </a:tc>
                <a:tc>
                  <a:txBody>
                    <a:bodyPr/>
                    <a:lstStyle/>
                    <a:p>
                      <a:r>
                        <a:rPr lang="fa-IR" dirty="0"/>
                        <a:t>210</a:t>
                      </a:r>
                      <a:endParaRPr lang="en-US" dirty="0"/>
                    </a:p>
                  </a:txBody>
                  <a:tcPr/>
                </a:tc>
                <a:tc>
                  <a:txBody>
                    <a:bodyPr/>
                    <a:lstStyle/>
                    <a:p>
                      <a:r>
                        <a:rPr lang="fa-IR" dirty="0"/>
                        <a:t>ترخیص</a:t>
                      </a:r>
                      <a:endParaRPr lang="en-US" dirty="0"/>
                    </a:p>
                  </a:txBody>
                  <a:tcPr/>
                </a:tc>
                <a:extLst>
                  <a:ext uri="{0D108BD9-81ED-4DB2-BD59-A6C34878D82A}">
                    <a16:rowId xmlns:a16="http://schemas.microsoft.com/office/drawing/2014/main" val="117256838"/>
                  </a:ext>
                </a:extLst>
              </a:tr>
              <a:tr h="370840">
                <a:tc>
                  <a:txBody>
                    <a:bodyPr/>
                    <a:lstStyle/>
                    <a:p>
                      <a:r>
                        <a:rPr lang="fa-IR" dirty="0"/>
                        <a:t>3</a:t>
                      </a:r>
                      <a:endParaRPr lang="en-US" dirty="0"/>
                    </a:p>
                  </a:txBody>
                  <a:tcPr/>
                </a:tc>
                <a:tc>
                  <a:txBody>
                    <a:bodyPr/>
                    <a:lstStyle/>
                    <a:p>
                      <a:r>
                        <a:rPr lang="fa-IR" dirty="0"/>
                        <a:t>زن</a:t>
                      </a:r>
                      <a:endParaRPr lang="en-US" dirty="0"/>
                    </a:p>
                  </a:txBody>
                  <a:tcPr/>
                </a:tc>
                <a:tc>
                  <a:txBody>
                    <a:bodyPr/>
                    <a:lstStyle/>
                    <a:p>
                      <a:r>
                        <a:rPr lang="en-US" dirty="0"/>
                        <a:t>75</a:t>
                      </a:r>
                    </a:p>
                  </a:txBody>
                  <a:tcPr/>
                </a:tc>
                <a:tc>
                  <a:txBody>
                    <a:bodyPr/>
                    <a:lstStyle/>
                    <a:p>
                      <a:r>
                        <a:rPr lang="fa-IR" dirty="0"/>
                        <a:t>12</a:t>
                      </a:r>
                      <a:endParaRPr lang="en-US" dirty="0"/>
                    </a:p>
                  </a:txBody>
                  <a:tcPr/>
                </a:tc>
                <a:tc>
                  <a:txBody>
                    <a:bodyPr/>
                    <a:lstStyle/>
                    <a:p>
                      <a:r>
                        <a:rPr lang="fa-IR" dirty="0"/>
                        <a:t>8</a:t>
                      </a:r>
                      <a:endParaRPr lang="en-US" dirty="0"/>
                    </a:p>
                  </a:txBody>
                  <a:tcPr/>
                </a:tc>
                <a:tc>
                  <a:txBody>
                    <a:bodyPr/>
                    <a:lstStyle/>
                    <a:p>
                      <a:r>
                        <a:rPr lang="fa-IR" dirty="0"/>
                        <a:t>120</a:t>
                      </a:r>
                      <a:endParaRPr lang="en-US" dirty="0"/>
                    </a:p>
                  </a:txBody>
                  <a:tcPr/>
                </a:tc>
                <a:tc>
                  <a:txBody>
                    <a:bodyPr/>
                    <a:lstStyle/>
                    <a:p>
                      <a:r>
                        <a:rPr lang="fa-IR" dirty="0"/>
                        <a:t>25</a:t>
                      </a:r>
                      <a:endParaRPr lang="en-US" dirty="0"/>
                    </a:p>
                  </a:txBody>
                  <a:tcPr/>
                </a:tc>
                <a:tc>
                  <a:txBody>
                    <a:bodyPr/>
                    <a:lstStyle/>
                    <a:p>
                      <a:r>
                        <a:rPr lang="fa-IR" dirty="0"/>
                        <a:t>200</a:t>
                      </a:r>
                      <a:endParaRPr lang="en-US" dirty="0"/>
                    </a:p>
                  </a:txBody>
                  <a:tcPr/>
                </a:tc>
                <a:tc>
                  <a:txBody>
                    <a:bodyPr/>
                    <a:lstStyle/>
                    <a:p>
                      <a:r>
                        <a:rPr lang="fa-IR" dirty="0"/>
                        <a:t>ترخیص </a:t>
                      </a:r>
                      <a:endParaRPr lang="en-US" dirty="0"/>
                    </a:p>
                  </a:txBody>
                  <a:tcPr/>
                </a:tc>
                <a:extLst>
                  <a:ext uri="{0D108BD9-81ED-4DB2-BD59-A6C34878D82A}">
                    <a16:rowId xmlns:a16="http://schemas.microsoft.com/office/drawing/2014/main" val="2382436273"/>
                  </a:ext>
                </a:extLst>
              </a:tr>
              <a:tr h="370840">
                <a:tc>
                  <a:txBody>
                    <a:bodyPr/>
                    <a:lstStyle/>
                    <a:p>
                      <a:r>
                        <a:rPr lang="fa-IR" dirty="0"/>
                        <a:t>4</a:t>
                      </a:r>
                      <a:endParaRPr lang="en-US" dirty="0"/>
                    </a:p>
                  </a:txBody>
                  <a:tcPr/>
                </a:tc>
                <a:tc>
                  <a:txBody>
                    <a:bodyPr/>
                    <a:lstStyle/>
                    <a:p>
                      <a:r>
                        <a:rPr lang="fa-IR" dirty="0"/>
                        <a:t>مرد</a:t>
                      </a:r>
                      <a:endParaRPr lang="en-US" dirty="0"/>
                    </a:p>
                  </a:txBody>
                  <a:tcPr/>
                </a:tc>
                <a:tc>
                  <a:txBody>
                    <a:bodyPr/>
                    <a:lstStyle/>
                    <a:p>
                      <a:r>
                        <a:rPr lang="en-US" dirty="0"/>
                        <a:t>65</a:t>
                      </a:r>
                    </a:p>
                  </a:txBody>
                  <a:tcPr/>
                </a:tc>
                <a:tc>
                  <a:txBody>
                    <a:bodyPr/>
                    <a:lstStyle/>
                    <a:p>
                      <a:r>
                        <a:rPr lang="fa-IR" dirty="0"/>
                        <a:t>16</a:t>
                      </a:r>
                      <a:endParaRPr lang="en-US" dirty="0"/>
                    </a:p>
                  </a:txBody>
                  <a:tcPr/>
                </a:tc>
                <a:tc>
                  <a:txBody>
                    <a:bodyPr/>
                    <a:lstStyle/>
                    <a:p>
                      <a:r>
                        <a:rPr lang="fa-IR" dirty="0"/>
                        <a:t>10</a:t>
                      </a:r>
                      <a:endParaRPr lang="en-US" dirty="0"/>
                    </a:p>
                  </a:txBody>
                  <a:tcPr/>
                </a:tc>
                <a:tc>
                  <a:txBody>
                    <a:bodyPr/>
                    <a:lstStyle/>
                    <a:p>
                      <a:r>
                        <a:rPr lang="fa-IR" dirty="0"/>
                        <a:t>89</a:t>
                      </a:r>
                      <a:endParaRPr lang="en-US" dirty="0"/>
                    </a:p>
                  </a:txBody>
                  <a:tcPr/>
                </a:tc>
                <a:tc>
                  <a:txBody>
                    <a:bodyPr/>
                    <a:lstStyle/>
                    <a:p>
                      <a:r>
                        <a:rPr lang="fa-IR" dirty="0"/>
                        <a:t>25</a:t>
                      </a:r>
                      <a:endParaRPr lang="en-US" dirty="0"/>
                    </a:p>
                  </a:txBody>
                  <a:tcPr/>
                </a:tc>
                <a:tc>
                  <a:txBody>
                    <a:bodyPr/>
                    <a:lstStyle/>
                    <a:p>
                      <a:r>
                        <a:rPr lang="fa-IR" dirty="0"/>
                        <a:t>250</a:t>
                      </a:r>
                      <a:endParaRPr lang="en-US" dirty="0"/>
                    </a:p>
                  </a:txBody>
                  <a:tcPr/>
                </a:tc>
                <a:tc>
                  <a:txBody>
                    <a:bodyPr/>
                    <a:lstStyle/>
                    <a:p>
                      <a:r>
                        <a:rPr lang="fa-IR" dirty="0"/>
                        <a:t>مرگ</a:t>
                      </a:r>
                      <a:endParaRPr lang="en-US" dirty="0"/>
                    </a:p>
                  </a:txBody>
                  <a:tcPr/>
                </a:tc>
                <a:extLst>
                  <a:ext uri="{0D108BD9-81ED-4DB2-BD59-A6C34878D82A}">
                    <a16:rowId xmlns:a16="http://schemas.microsoft.com/office/drawing/2014/main" val="147774444"/>
                  </a:ext>
                </a:extLst>
              </a:tr>
              <a:tr h="370840">
                <a:tc>
                  <a:txBody>
                    <a:bodyPr/>
                    <a:lstStyle/>
                    <a:p>
                      <a:r>
                        <a:rPr lang="fa-IR" dirty="0"/>
                        <a:t>5</a:t>
                      </a:r>
                      <a:endParaRPr lang="en-US" dirty="0"/>
                    </a:p>
                  </a:txBody>
                  <a:tcPr/>
                </a:tc>
                <a:tc>
                  <a:txBody>
                    <a:bodyPr/>
                    <a:lstStyle/>
                    <a:p>
                      <a:r>
                        <a:rPr lang="fa-IR" dirty="0"/>
                        <a:t>زن</a:t>
                      </a:r>
                      <a:endParaRPr lang="en-US" dirty="0"/>
                    </a:p>
                  </a:txBody>
                  <a:tcPr/>
                </a:tc>
                <a:tc>
                  <a:txBody>
                    <a:bodyPr/>
                    <a:lstStyle/>
                    <a:p>
                      <a:r>
                        <a:rPr lang="en-US" dirty="0"/>
                        <a:t>59</a:t>
                      </a:r>
                    </a:p>
                  </a:txBody>
                  <a:tcPr/>
                </a:tc>
                <a:tc>
                  <a:txBody>
                    <a:bodyPr/>
                    <a:lstStyle/>
                    <a:p>
                      <a:r>
                        <a:rPr lang="fa-IR" dirty="0"/>
                        <a:t>15</a:t>
                      </a:r>
                      <a:endParaRPr lang="en-US" dirty="0"/>
                    </a:p>
                  </a:txBody>
                  <a:tcPr/>
                </a:tc>
                <a:tc>
                  <a:txBody>
                    <a:bodyPr/>
                    <a:lstStyle/>
                    <a:p>
                      <a:r>
                        <a:rPr lang="fa-IR" dirty="0"/>
                        <a:t>9</a:t>
                      </a:r>
                      <a:endParaRPr lang="en-US" dirty="0"/>
                    </a:p>
                  </a:txBody>
                  <a:tcPr/>
                </a:tc>
                <a:tc>
                  <a:txBody>
                    <a:bodyPr/>
                    <a:lstStyle/>
                    <a:p>
                      <a:r>
                        <a:rPr lang="fa-IR" dirty="0"/>
                        <a:t>99</a:t>
                      </a:r>
                      <a:endParaRPr lang="en-US" dirty="0"/>
                    </a:p>
                  </a:txBody>
                  <a:tcPr/>
                </a:tc>
                <a:tc>
                  <a:txBody>
                    <a:bodyPr/>
                    <a:lstStyle/>
                    <a:p>
                      <a:r>
                        <a:rPr lang="fa-IR" dirty="0"/>
                        <a:t>22</a:t>
                      </a:r>
                      <a:endParaRPr lang="en-US" dirty="0"/>
                    </a:p>
                  </a:txBody>
                  <a:tcPr/>
                </a:tc>
                <a:tc>
                  <a:txBody>
                    <a:bodyPr/>
                    <a:lstStyle/>
                    <a:p>
                      <a:r>
                        <a:rPr lang="fa-IR" dirty="0"/>
                        <a:t>199</a:t>
                      </a:r>
                      <a:endParaRPr lang="en-US" dirty="0"/>
                    </a:p>
                  </a:txBody>
                  <a:tcPr/>
                </a:tc>
                <a:tc>
                  <a:txBody>
                    <a:bodyPr/>
                    <a:lstStyle/>
                    <a:p>
                      <a:r>
                        <a:rPr lang="fa-IR" dirty="0"/>
                        <a:t>ترخیص </a:t>
                      </a:r>
                      <a:endParaRPr lang="en-US" dirty="0"/>
                    </a:p>
                  </a:txBody>
                  <a:tcPr/>
                </a:tc>
                <a:extLst>
                  <a:ext uri="{0D108BD9-81ED-4DB2-BD59-A6C34878D82A}">
                    <a16:rowId xmlns:a16="http://schemas.microsoft.com/office/drawing/2014/main" val="59543309"/>
                  </a:ext>
                </a:extLst>
              </a:tr>
              <a:tr h="370840">
                <a:tc>
                  <a:txBody>
                    <a:bodyPr/>
                    <a:lstStyle/>
                    <a:p>
                      <a:r>
                        <a:rPr lang="fa-IR" dirty="0"/>
                        <a:t>6</a:t>
                      </a:r>
                      <a:endParaRPr lang="en-US" dirty="0"/>
                    </a:p>
                  </a:txBody>
                  <a:tcPr/>
                </a:tc>
                <a:tc>
                  <a:txBody>
                    <a:bodyPr/>
                    <a:lstStyle/>
                    <a:p>
                      <a:r>
                        <a:rPr lang="fa-IR" dirty="0"/>
                        <a:t>مرد</a:t>
                      </a:r>
                      <a:endParaRPr lang="en-US" dirty="0"/>
                    </a:p>
                  </a:txBody>
                  <a:tcPr/>
                </a:tc>
                <a:tc>
                  <a:txBody>
                    <a:bodyPr/>
                    <a:lstStyle/>
                    <a:p>
                      <a:r>
                        <a:rPr lang="en-US" dirty="0"/>
                        <a:t>49</a:t>
                      </a:r>
                    </a:p>
                  </a:txBody>
                  <a:tcPr/>
                </a:tc>
                <a:tc>
                  <a:txBody>
                    <a:bodyPr/>
                    <a:lstStyle/>
                    <a:p>
                      <a:r>
                        <a:rPr lang="fa-IR" dirty="0"/>
                        <a:t>15</a:t>
                      </a:r>
                      <a:endParaRPr lang="en-US" dirty="0"/>
                    </a:p>
                  </a:txBody>
                  <a:tcPr/>
                </a:tc>
                <a:tc>
                  <a:txBody>
                    <a:bodyPr/>
                    <a:lstStyle/>
                    <a:p>
                      <a:r>
                        <a:rPr lang="fa-IR" dirty="0"/>
                        <a:t>8</a:t>
                      </a:r>
                      <a:endParaRPr lang="en-US" dirty="0"/>
                    </a:p>
                  </a:txBody>
                  <a:tcPr/>
                </a:tc>
                <a:tc>
                  <a:txBody>
                    <a:bodyPr/>
                    <a:lstStyle/>
                    <a:p>
                      <a:r>
                        <a:rPr lang="fa-IR" dirty="0"/>
                        <a:t>111</a:t>
                      </a:r>
                      <a:endParaRPr lang="en-US" dirty="0"/>
                    </a:p>
                  </a:txBody>
                  <a:tcPr/>
                </a:tc>
                <a:tc>
                  <a:txBody>
                    <a:bodyPr/>
                    <a:lstStyle/>
                    <a:p>
                      <a:r>
                        <a:rPr lang="fa-IR" dirty="0"/>
                        <a:t>29</a:t>
                      </a:r>
                      <a:endParaRPr lang="en-US" dirty="0"/>
                    </a:p>
                  </a:txBody>
                  <a:tcPr/>
                </a:tc>
                <a:tc>
                  <a:txBody>
                    <a:bodyPr/>
                    <a:lstStyle/>
                    <a:p>
                      <a:r>
                        <a:rPr lang="fa-IR" dirty="0"/>
                        <a:t>188</a:t>
                      </a:r>
                      <a:endParaRPr lang="en-US" dirty="0"/>
                    </a:p>
                  </a:txBody>
                  <a:tcPr/>
                </a:tc>
                <a:tc>
                  <a:txBody>
                    <a:bodyPr/>
                    <a:lstStyle/>
                    <a:p>
                      <a:r>
                        <a:rPr lang="fa-IR" dirty="0"/>
                        <a:t>ترخیص</a:t>
                      </a:r>
                      <a:endParaRPr lang="en-US" dirty="0"/>
                    </a:p>
                  </a:txBody>
                  <a:tcPr/>
                </a:tc>
                <a:extLst>
                  <a:ext uri="{0D108BD9-81ED-4DB2-BD59-A6C34878D82A}">
                    <a16:rowId xmlns:a16="http://schemas.microsoft.com/office/drawing/2014/main" val="2063459368"/>
                  </a:ext>
                </a:extLst>
              </a:tr>
              <a:tr h="370840">
                <a:tc>
                  <a:txBody>
                    <a:bodyPr/>
                    <a:lstStyle/>
                    <a:p>
                      <a:r>
                        <a:rPr lang="fa-IR" dirty="0"/>
                        <a:t>7</a:t>
                      </a:r>
                      <a:endParaRPr lang="en-US" dirty="0"/>
                    </a:p>
                  </a:txBody>
                  <a:tcPr/>
                </a:tc>
                <a:tc>
                  <a:txBody>
                    <a:bodyPr/>
                    <a:lstStyle/>
                    <a:p>
                      <a:r>
                        <a:rPr lang="fa-IR" dirty="0"/>
                        <a:t>زن</a:t>
                      </a:r>
                      <a:endParaRPr lang="en-US" dirty="0"/>
                    </a:p>
                  </a:txBody>
                  <a:tcPr/>
                </a:tc>
                <a:tc>
                  <a:txBody>
                    <a:bodyPr/>
                    <a:lstStyle/>
                    <a:p>
                      <a:r>
                        <a:rPr lang="en-US" dirty="0"/>
                        <a:t>78</a:t>
                      </a:r>
                    </a:p>
                  </a:txBody>
                  <a:tcPr/>
                </a:tc>
                <a:tc>
                  <a:txBody>
                    <a:bodyPr/>
                    <a:lstStyle/>
                    <a:p>
                      <a:r>
                        <a:rPr lang="fa-IR" dirty="0"/>
                        <a:t>16</a:t>
                      </a:r>
                      <a:endParaRPr lang="en-US" dirty="0"/>
                    </a:p>
                  </a:txBody>
                  <a:tcPr/>
                </a:tc>
                <a:tc>
                  <a:txBody>
                    <a:bodyPr/>
                    <a:lstStyle/>
                    <a:p>
                      <a:r>
                        <a:rPr lang="fa-IR" dirty="0"/>
                        <a:t>10</a:t>
                      </a:r>
                      <a:endParaRPr lang="en-US" dirty="0"/>
                    </a:p>
                  </a:txBody>
                  <a:tcPr/>
                </a:tc>
                <a:tc>
                  <a:txBody>
                    <a:bodyPr/>
                    <a:lstStyle/>
                    <a:p>
                      <a:r>
                        <a:rPr lang="fa-IR" dirty="0"/>
                        <a:t>100</a:t>
                      </a:r>
                      <a:endParaRPr lang="en-US" dirty="0"/>
                    </a:p>
                  </a:txBody>
                  <a:tcPr/>
                </a:tc>
                <a:tc>
                  <a:txBody>
                    <a:bodyPr/>
                    <a:lstStyle/>
                    <a:p>
                      <a:r>
                        <a:rPr lang="fa-IR" dirty="0"/>
                        <a:t>25</a:t>
                      </a:r>
                      <a:endParaRPr lang="en-US" dirty="0"/>
                    </a:p>
                  </a:txBody>
                  <a:tcPr/>
                </a:tc>
                <a:tc>
                  <a:txBody>
                    <a:bodyPr/>
                    <a:lstStyle/>
                    <a:p>
                      <a:r>
                        <a:rPr lang="fa-IR" dirty="0"/>
                        <a:t>196</a:t>
                      </a:r>
                      <a:endParaRPr lang="en-US" dirty="0"/>
                    </a:p>
                  </a:txBody>
                  <a:tcPr/>
                </a:tc>
                <a:tc>
                  <a:txBody>
                    <a:bodyPr/>
                    <a:lstStyle/>
                    <a:p>
                      <a:r>
                        <a:rPr lang="fa-IR" dirty="0"/>
                        <a:t>مرگ </a:t>
                      </a:r>
                      <a:endParaRPr lang="en-US" dirty="0"/>
                    </a:p>
                  </a:txBody>
                  <a:tcPr/>
                </a:tc>
                <a:extLst>
                  <a:ext uri="{0D108BD9-81ED-4DB2-BD59-A6C34878D82A}">
                    <a16:rowId xmlns:a16="http://schemas.microsoft.com/office/drawing/2014/main" val="3328720683"/>
                  </a:ext>
                </a:extLst>
              </a:tr>
            </a:tbl>
          </a:graphicData>
        </a:graphic>
      </p:graphicFrame>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23CF34EB-0FBE-345C-9BD3-9B00A9AA0E8B}"/>
                  </a:ext>
                </a:extLst>
              </p14:cNvPr>
              <p14:cNvContentPartPr/>
              <p14:nvPr/>
            </p14:nvContentPartPr>
            <p14:xfrm>
              <a:off x="1407234" y="6952634"/>
              <a:ext cx="1640160" cy="433080"/>
            </p14:xfrm>
          </p:contentPart>
        </mc:Choice>
        <mc:Fallback xmlns="">
          <p:pic>
            <p:nvPicPr>
              <p:cNvPr id="5" name="Ink 4">
                <a:extLst>
                  <a:ext uri="{FF2B5EF4-FFF2-40B4-BE49-F238E27FC236}">
                    <a16:creationId xmlns:a16="http://schemas.microsoft.com/office/drawing/2014/main" id="{23CF34EB-0FBE-345C-9BD3-9B00A9AA0E8B}"/>
                  </a:ext>
                </a:extLst>
              </p:cNvPr>
              <p:cNvPicPr/>
              <p:nvPr/>
            </p:nvPicPr>
            <p:blipFill>
              <a:blip r:embed="rId3"/>
              <a:stretch>
                <a:fillRect/>
              </a:stretch>
            </p:blipFill>
            <p:spPr>
              <a:xfrm>
                <a:off x="1401114" y="6946514"/>
                <a:ext cx="1652400" cy="445320"/>
              </a:xfrm>
              <a:prstGeom prst="rect">
                <a:avLst/>
              </a:prstGeom>
            </p:spPr>
          </p:pic>
        </mc:Fallback>
      </mc:AlternateContent>
      <p:grpSp>
        <p:nvGrpSpPr>
          <p:cNvPr id="10" name="Group 9">
            <a:extLst>
              <a:ext uri="{FF2B5EF4-FFF2-40B4-BE49-F238E27FC236}">
                <a16:creationId xmlns:a16="http://schemas.microsoft.com/office/drawing/2014/main" id="{36AEB361-C41D-D87A-1F8F-20E946ADAEE5}"/>
              </a:ext>
            </a:extLst>
          </p:cNvPr>
          <p:cNvGrpSpPr/>
          <p:nvPr/>
        </p:nvGrpSpPr>
        <p:grpSpPr>
          <a:xfrm>
            <a:off x="3211194" y="6632234"/>
            <a:ext cx="1477800" cy="740880"/>
            <a:chOff x="3211194" y="6632234"/>
            <a:chExt cx="1477800" cy="740880"/>
          </a:xfrm>
        </p:grpSpPr>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8FC7C45F-6C54-5648-AEBC-09CCEFE546BB}"/>
                    </a:ext>
                  </a:extLst>
                </p14:cNvPr>
                <p14:cNvContentPartPr/>
                <p14:nvPr/>
              </p14:nvContentPartPr>
              <p14:xfrm>
                <a:off x="3211194" y="6632234"/>
                <a:ext cx="330120" cy="603360"/>
              </p14:xfrm>
            </p:contentPart>
          </mc:Choice>
          <mc:Fallback xmlns="">
            <p:pic>
              <p:nvPicPr>
                <p:cNvPr id="6" name="Ink 5">
                  <a:extLst>
                    <a:ext uri="{FF2B5EF4-FFF2-40B4-BE49-F238E27FC236}">
                      <a16:creationId xmlns:a16="http://schemas.microsoft.com/office/drawing/2014/main" id="{8FC7C45F-6C54-5648-AEBC-09CCEFE546BB}"/>
                    </a:ext>
                  </a:extLst>
                </p:cNvPr>
                <p:cNvPicPr/>
                <p:nvPr/>
              </p:nvPicPr>
              <p:blipFill>
                <a:blip r:embed="rId5"/>
                <a:stretch>
                  <a:fillRect/>
                </a:stretch>
              </p:blipFill>
              <p:spPr>
                <a:xfrm>
                  <a:off x="3205074" y="6626114"/>
                  <a:ext cx="342360" cy="6156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56E59303-7AAE-B53C-278A-D41EA3D3E03D}"/>
                    </a:ext>
                  </a:extLst>
                </p14:cNvPr>
                <p14:cNvContentPartPr/>
                <p14:nvPr/>
              </p14:nvContentPartPr>
              <p14:xfrm>
                <a:off x="3610074" y="7000874"/>
                <a:ext cx="268560" cy="239040"/>
              </p14:xfrm>
            </p:contentPart>
          </mc:Choice>
          <mc:Fallback xmlns="">
            <p:pic>
              <p:nvPicPr>
                <p:cNvPr id="7" name="Ink 6">
                  <a:extLst>
                    <a:ext uri="{FF2B5EF4-FFF2-40B4-BE49-F238E27FC236}">
                      <a16:creationId xmlns:a16="http://schemas.microsoft.com/office/drawing/2014/main" id="{56E59303-7AAE-B53C-278A-D41EA3D3E03D}"/>
                    </a:ext>
                  </a:extLst>
                </p:cNvPr>
                <p:cNvPicPr/>
                <p:nvPr/>
              </p:nvPicPr>
              <p:blipFill>
                <a:blip r:embed="rId7"/>
                <a:stretch>
                  <a:fillRect/>
                </a:stretch>
              </p:blipFill>
              <p:spPr>
                <a:xfrm>
                  <a:off x="3603954" y="6994754"/>
                  <a:ext cx="28080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6C314855-2CE5-6293-99BF-E7237ECD88AE}"/>
                    </a:ext>
                  </a:extLst>
                </p14:cNvPr>
                <p14:cNvContentPartPr/>
                <p14:nvPr/>
              </p14:nvContentPartPr>
              <p14:xfrm>
                <a:off x="4022994" y="7036514"/>
                <a:ext cx="229680" cy="304200"/>
              </p14:xfrm>
            </p:contentPart>
          </mc:Choice>
          <mc:Fallback xmlns="">
            <p:pic>
              <p:nvPicPr>
                <p:cNvPr id="8" name="Ink 7">
                  <a:extLst>
                    <a:ext uri="{FF2B5EF4-FFF2-40B4-BE49-F238E27FC236}">
                      <a16:creationId xmlns:a16="http://schemas.microsoft.com/office/drawing/2014/main" id="{6C314855-2CE5-6293-99BF-E7237ECD88AE}"/>
                    </a:ext>
                  </a:extLst>
                </p:cNvPr>
                <p:cNvPicPr/>
                <p:nvPr/>
              </p:nvPicPr>
              <p:blipFill>
                <a:blip r:embed="rId9"/>
                <a:stretch>
                  <a:fillRect/>
                </a:stretch>
              </p:blipFill>
              <p:spPr>
                <a:xfrm>
                  <a:off x="4016874" y="7030394"/>
                  <a:ext cx="24192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2887C9FA-0583-AFEC-A829-E37AD6BACF02}"/>
                    </a:ext>
                  </a:extLst>
                </p14:cNvPr>
                <p14:cNvContentPartPr/>
                <p14:nvPr/>
              </p14:nvContentPartPr>
              <p14:xfrm>
                <a:off x="4346994" y="7023194"/>
                <a:ext cx="342000" cy="349920"/>
              </p14:xfrm>
            </p:contentPart>
          </mc:Choice>
          <mc:Fallback xmlns="">
            <p:pic>
              <p:nvPicPr>
                <p:cNvPr id="9" name="Ink 8">
                  <a:extLst>
                    <a:ext uri="{FF2B5EF4-FFF2-40B4-BE49-F238E27FC236}">
                      <a16:creationId xmlns:a16="http://schemas.microsoft.com/office/drawing/2014/main" id="{2887C9FA-0583-AFEC-A829-E37AD6BACF02}"/>
                    </a:ext>
                  </a:extLst>
                </p:cNvPr>
                <p:cNvPicPr/>
                <p:nvPr/>
              </p:nvPicPr>
              <p:blipFill>
                <a:blip r:embed="rId11"/>
                <a:stretch>
                  <a:fillRect/>
                </a:stretch>
              </p:blipFill>
              <p:spPr>
                <a:xfrm>
                  <a:off x="4340874" y="7017074"/>
                  <a:ext cx="354240" cy="362160"/>
                </a:xfrm>
                <a:prstGeom prst="rect">
                  <a:avLst/>
                </a:prstGeom>
              </p:spPr>
            </p:pic>
          </mc:Fallback>
        </mc:AlternateContent>
      </p:grpSp>
      <mc:AlternateContent xmlns:mc="http://schemas.openxmlformats.org/markup-compatibility/2006">
        <mc:Choice xmlns:p14="http://schemas.microsoft.com/office/powerpoint/2010/main" xmlns:aink="http://schemas.microsoft.com/office/drawing/2016/ink" xmlns="" Requires="p14 aink">
          <p:contentPart p14:bwMode="auto" r:id="rId12">
            <p14:nvContentPartPr>
              <p14:cNvPr id="11" name="Ink 10">
                <a:extLst>
                  <a:ext uri="{FF2B5EF4-FFF2-40B4-BE49-F238E27FC236}">
                    <a16:creationId xmlns:a16="http://schemas.microsoft.com/office/drawing/2014/main" id="{89DA7E61-D219-BE7B-CFA7-8F4DE4BDA7F1}"/>
                  </a:ext>
                </a:extLst>
              </p14:cNvPr>
              <p14:cNvContentPartPr/>
              <p14:nvPr/>
            </p14:nvContentPartPr>
            <p14:xfrm>
              <a:off x="1204194" y="8127314"/>
              <a:ext cx="1593720" cy="425520"/>
            </p14:xfrm>
          </p:contentPart>
        </mc:Choice>
        <mc:Fallback>
          <p:pic>
            <p:nvPicPr>
              <p:cNvPr id="11" name="Ink 10">
                <a:extLst>
                  <a:ext uri="{FF2B5EF4-FFF2-40B4-BE49-F238E27FC236}">
                    <a16:creationId xmlns:a16="http://schemas.microsoft.com/office/drawing/2014/main" id="{89DA7E61-D219-BE7B-CFA7-8F4DE4BDA7F1}"/>
                  </a:ext>
                </a:extLst>
              </p:cNvPr>
              <p:cNvPicPr/>
              <p:nvPr/>
            </p:nvPicPr>
            <p:blipFill>
              <a:blip r:embed="rId13"/>
              <a:stretch>
                <a:fillRect/>
              </a:stretch>
            </p:blipFill>
            <p:spPr>
              <a:xfrm>
                <a:off x="1198074" y="8121194"/>
                <a:ext cx="1605960" cy="4377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Ink 11">
                <a:extLst>
                  <a:ext uri="{FF2B5EF4-FFF2-40B4-BE49-F238E27FC236}">
                    <a16:creationId xmlns:a16="http://schemas.microsoft.com/office/drawing/2014/main" id="{B3A00762-1E23-94B6-0E5A-AA333A070CD0}"/>
                  </a:ext>
                </a:extLst>
              </p14:cNvPr>
              <p14:cNvContentPartPr/>
              <p14:nvPr/>
            </p14:nvContentPartPr>
            <p14:xfrm>
              <a:off x="3030834" y="7837514"/>
              <a:ext cx="613440" cy="669600"/>
            </p14:xfrm>
          </p:contentPart>
        </mc:Choice>
        <mc:Fallback xmlns="">
          <p:pic>
            <p:nvPicPr>
              <p:cNvPr id="12" name="Ink 11">
                <a:extLst>
                  <a:ext uri="{FF2B5EF4-FFF2-40B4-BE49-F238E27FC236}">
                    <a16:creationId xmlns:a16="http://schemas.microsoft.com/office/drawing/2014/main" id="{B3A00762-1E23-94B6-0E5A-AA333A070CD0}"/>
                  </a:ext>
                </a:extLst>
              </p:cNvPr>
              <p:cNvPicPr/>
              <p:nvPr/>
            </p:nvPicPr>
            <p:blipFill>
              <a:blip r:embed="rId15"/>
              <a:stretch>
                <a:fillRect/>
              </a:stretch>
            </p:blipFill>
            <p:spPr>
              <a:xfrm>
                <a:off x="3024714" y="7831394"/>
                <a:ext cx="625680" cy="681840"/>
              </a:xfrm>
              <a:prstGeom prst="rect">
                <a:avLst/>
              </a:prstGeom>
            </p:spPr>
          </p:pic>
        </mc:Fallback>
      </mc:AlternateContent>
      <p:grpSp>
        <p:nvGrpSpPr>
          <p:cNvPr id="17" name="Group 16">
            <a:extLst>
              <a:ext uri="{FF2B5EF4-FFF2-40B4-BE49-F238E27FC236}">
                <a16:creationId xmlns:a16="http://schemas.microsoft.com/office/drawing/2014/main" id="{5BA9D29B-957E-EF43-B102-55EEAC638E2A}"/>
              </a:ext>
            </a:extLst>
          </p:cNvPr>
          <p:cNvGrpSpPr/>
          <p:nvPr/>
        </p:nvGrpSpPr>
        <p:grpSpPr>
          <a:xfrm>
            <a:off x="3728874" y="7895114"/>
            <a:ext cx="1234800" cy="737280"/>
            <a:chOff x="3728874" y="7895114"/>
            <a:chExt cx="1234800" cy="737280"/>
          </a:xfrm>
        </p:grpSpPr>
        <mc:AlternateContent xmlns:mc="http://schemas.openxmlformats.org/markup-compatibility/2006" xmlns:p14="http://schemas.microsoft.com/office/powerpoint/2010/main">
          <mc:Choice Requires="p14">
            <p:contentPart p14:bwMode="auto" r:id="rId16">
              <p14:nvContentPartPr>
                <p14:cNvPr id="13" name="Ink 12">
                  <a:extLst>
                    <a:ext uri="{FF2B5EF4-FFF2-40B4-BE49-F238E27FC236}">
                      <a16:creationId xmlns:a16="http://schemas.microsoft.com/office/drawing/2014/main" id="{D8586986-F925-0626-D328-C9D1B30E6777}"/>
                    </a:ext>
                  </a:extLst>
                </p14:cNvPr>
                <p14:cNvContentPartPr/>
                <p14:nvPr/>
              </p14:nvContentPartPr>
              <p14:xfrm>
                <a:off x="3728874" y="8256914"/>
                <a:ext cx="280080" cy="321840"/>
              </p14:xfrm>
            </p:contentPart>
          </mc:Choice>
          <mc:Fallback xmlns="">
            <p:pic>
              <p:nvPicPr>
                <p:cNvPr id="13" name="Ink 12">
                  <a:extLst>
                    <a:ext uri="{FF2B5EF4-FFF2-40B4-BE49-F238E27FC236}">
                      <a16:creationId xmlns:a16="http://schemas.microsoft.com/office/drawing/2014/main" id="{D8586986-F925-0626-D328-C9D1B30E6777}"/>
                    </a:ext>
                  </a:extLst>
                </p:cNvPr>
                <p:cNvPicPr/>
                <p:nvPr/>
              </p:nvPicPr>
              <p:blipFill>
                <a:blip r:embed="rId17"/>
                <a:stretch>
                  <a:fillRect/>
                </a:stretch>
              </p:blipFill>
              <p:spPr>
                <a:xfrm>
                  <a:off x="3722754" y="8250794"/>
                  <a:ext cx="292320" cy="3340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 name="Ink 13">
                  <a:extLst>
                    <a:ext uri="{FF2B5EF4-FFF2-40B4-BE49-F238E27FC236}">
                      <a16:creationId xmlns:a16="http://schemas.microsoft.com/office/drawing/2014/main" id="{DA6FA54C-38D5-AB53-D1A4-F0DB87B05BA9}"/>
                    </a:ext>
                  </a:extLst>
                </p14:cNvPr>
                <p14:cNvContentPartPr/>
                <p14:nvPr/>
              </p14:nvContentPartPr>
              <p14:xfrm>
                <a:off x="4202994" y="8365274"/>
                <a:ext cx="370440" cy="251280"/>
              </p14:xfrm>
            </p:contentPart>
          </mc:Choice>
          <mc:Fallback xmlns="">
            <p:pic>
              <p:nvPicPr>
                <p:cNvPr id="14" name="Ink 13">
                  <a:extLst>
                    <a:ext uri="{FF2B5EF4-FFF2-40B4-BE49-F238E27FC236}">
                      <a16:creationId xmlns:a16="http://schemas.microsoft.com/office/drawing/2014/main" id="{DA6FA54C-38D5-AB53-D1A4-F0DB87B05BA9}"/>
                    </a:ext>
                  </a:extLst>
                </p:cNvPr>
                <p:cNvPicPr/>
                <p:nvPr/>
              </p:nvPicPr>
              <p:blipFill>
                <a:blip r:embed="rId19"/>
                <a:stretch>
                  <a:fillRect/>
                </a:stretch>
              </p:blipFill>
              <p:spPr>
                <a:xfrm>
                  <a:off x="4196874" y="8359154"/>
                  <a:ext cx="38268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6" name="Ink 15">
                  <a:extLst>
                    <a:ext uri="{FF2B5EF4-FFF2-40B4-BE49-F238E27FC236}">
                      <a16:creationId xmlns:a16="http://schemas.microsoft.com/office/drawing/2014/main" id="{1119886D-79E4-7C69-173C-8CCD50EE5B01}"/>
                    </a:ext>
                  </a:extLst>
                </p14:cNvPr>
                <p14:cNvContentPartPr/>
                <p14:nvPr/>
              </p14:nvContentPartPr>
              <p14:xfrm>
                <a:off x="4845594" y="7895114"/>
                <a:ext cx="118080" cy="737280"/>
              </p14:xfrm>
            </p:contentPart>
          </mc:Choice>
          <mc:Fallback xmlns="">
            <p:pic>
              <p:nvPicPr>
                <p:cNvPr id="16" name="Ink 15">
                  <a:extLst>
                    <a:ext uri="{FF2B5EF4-FFF2-40B4-BE49-F238E27FC236}">
                      <a16:creationId xmlns:a16="http://schemas.microsoft.com/office/drawing/2014/main" id="{1119886D-79E4-7C69-173C-8CCD50EE5B01}"/>
                    </a:ext>
                  </a:extLst>
                </p:cNvPr>
                <p:cNvPicPr/>
                <p:nvPr/>
              </p:nvPicPr>
              <p:blipFill>
                <a:blip r:embed="rId21"/>
                <a:stretch>
                  <a:fillRect/>
                </a:stretch>
              </p:blipFill>
              <p:spPr>
                <a:xfrm>
                  <a:off x="4839474" y="7888994"/>
                  <a:ext cx="130320" cy="749520"/>
                </a:xfrm>
                <a:prstGeom prst="rect">
                  <a:avLst/>
                </a:prstGeom>
              </p:spPr>
            </p:pic>
          </mc:Fallback>
        </mc:AlternateContent>
      </p:grpSp>
    </p:spTree>
    <p:extLst>
      <p:ext uri="{BB962C8B-B14F-4D97-AF65-F5344CB8AC3E}">
        <p14:creationId xmlns:p14="http://schemas.microsoft.com/office/powerpoint/2010/main" val="14822804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C99FE-622E-92E2-3ABD-A0F9D4ADF1BB}"/>
              </a:ext>
            </a:extLst>
          </p:cNvPr>
          <p:cNvSpPr>
            <a:spLocks noGrp="1"/>
          </p:cNvSpPr>
          <p:nvPr>
            <p:ph type="title"/>
          </p:nvPr>
        </p:nvSpPr>
        <p:spPr/>
        <p:txBody>
          <a:bodyPr/>
          <a:lstStyle/>
          <a:p>
            <a:r>
              <a:rPr lang="en-US" dirty="0"/>
              <a:t>Resource management </a:t>
            </a:r>
          </a:p>
        </p:txBody>
      </p:sp>
      <p:graphicFrame>
        <p:nvGraphicFramePr>
          <p:cNvPr id="5" name="Table 4">
            <a:extLst>
              <a:ext uri="{FF2B5EF4-FFF2-40B4-BE49-F238E27FC236}">
                <a16:creationId xmlns:a16="http://schemas.microsoft.com/office/drawing/2014/main" id="{E1FFF57F-8652-E762-A2B4-CFA3FD88A16A}"/>
              </a:ext>
            </a:extLst>
          </p:cNvPr>
          <p:cNvGraphicFramePr>
            <a:graphicFrameLocks noGrp="1"/>
          </p:cNvGraphicFramePr>
          <p:nvPr>
            <p:extLst>
              <p:ext uri="{D42A27DB-BD31-4B8C-83A1-F6EECF244321}">
                <p14:modId xmlns:p14="http://schemas.microsoft.com/office/powerpoint/2010/main" val="3429509221"/>
              </p:ext>
            </p:extLst>
          </p:nvPr>
        </p:nvGraphicFramePr>
        <p:xfrm>
          <a:off x="1377950" y="2863850"/>
          <a:ext cx="15620999" cy="3642360"/>
        </p:xfrm>
        <a:graphic>
          <a:graphicData uri="http://schemas.openxmlformats.org/drawingml/2006/table">
            <a:tbl>
              <a:tblPr>
                <a:tableStyleId>{ED083AE6-46FA-4A59-8FB0-9F97EB10719F}</a:tableStyleId>
              </a:tblPr>
              <a:tblGrid>
                <a:gridCol w="2171904">
                  <a:extLst>
                    <a:ext uri="{9D8B030D-6E8A-4147-A177-3AD203B41FA5}">
                      <a16:colId xmlns:a16="http://schemas.microsoft.com/office/drawing/2014/main" val="1265201484"/>
                    </a:ext>
                  </a:extLst>
                </a:gridCol>
                <a:gridCol w="1169487">
                  <a:extLst>
                    <a:ext uri="{9D8B030D-6E8A-4147-A177-3AD203B41FA5}">
                      <a16:colId xmlns:a16="http://schemas.microsoft.com/office/drawing/2014/main" val="3906028096"/>
                    </a:ext>
                  </a:extLst>
                </a:gridCol>
                <a:gridCol w="1628927">
                  <a:extLst>
                    <a:ext uri="{9D8B030D-6E8A-4147-A177-3AD203B41FA5}">
                      <a16:colId xmlns:a16="http://schemas.microsoft.com/office/drawing/2014/main" val="1425103551"/>
                    </a:ext>
                  </a:extLst>
                </a:gridCol>
                <a:gridCol w="1183409">
                  <a:extLst>
                    <a:ext uri="{9D8B030D-6E8A-4147-A177-3AD203B41FA5}">
                      <a16:colId xmlns:a16="http://schemas.microsoft.com/office/drawing/2014/main" val="1067994965"/>
                    </a:ext>
                  </a:extLst>
                </a:gridCol>
                <a:gridCol w="1183409">
                  <a:extLst>
                    <a:ext uri="{9D8B030D-6E8A-4147-A177-3AD203B41FA5}">
                      <a16:colId xmlns:a16="http://schemas.microsoft.com/office/drawing/2014/main" val="96226950"/>
                    </a:ext>
                  </a:extLst>
                </a:gridCol>
                <a:gridCol w="1183409">
                  <a:extLst>
                    <a:ext uri="{9D8B030D-6E8A-4147-A177-3AD203B41FA5}">
                      <a16:colId xmlns:a16="http://schemas.microsoft.com/office/drawing/2014/main" val="3281508981"/>
                    </a:ext>
                  </a:extLst>
                </a:gridCol>
                <a:gridCol w="1183409">
                  <a:extLst>
                    <a:ext uri="{9D8B030D-6E8A-4147-A177-3AD203B41FA5}">
                      <a16:colId xmlns:a16="http://schemas.microsoft.com/office/drawing/2014/main" val="3296654339"/>
                    </a:ext>
                  </a:extLst>
                </a:gridCol>
                <a:gridCol w="1183409">
                  <a:extLst>
                    <a:ext uri="{9D8B030D-6E8A-4147-A177-3AD203B41FA5}">
                      <a16:colId xmlns:a16="http://schemas.microsoft.com/office/drawing/2014/main" val="748557737"/>
                    </a:ext>
                  </a:extLst>
                </a:gridCol>
                <a:gridCol w="1183409">
                  <a:extLst>
                    <a:ext uri="{9D8B030D-6E8A-4147-A177-3AD203B41FA5}">
                      <a16:colId xmlns:a16="http://schemas.microsoft.com/office/drawing/2014/main" val="2947163666"/>
                    </a:ext>
                  </a:extLst>
                </a:gridCol>
                <a:gridCol w="1183409">
                  <a:extLst>
                    <a:ext uri="{9D8B030D-6E8A-4147-A177-3AD203B41FA5}">
                      <a16:colId xmlns:a16="http://schemas.microsoft.com/office/drawing/2014/main" val="3246811358"/>
                    </a:ext>
                  </a:extLst>
                </a:gridCol>
                <a:gridCol w="1183409">
                  <a:extLst>
                    <a:ext uri="{9D8B030D-6E8A-4147-A177-3AD203B41FA5}">
                      <a16:colId xmlns:a16="http://schemas.microsoft.com/office/drawing/2014/main" val="1637284669"/>
                    </a:ext>
                  </a:extLst>
                </a:gridCol>
                <a:gridCol w="1183409">
                  <a:extLst>
                    <a:ext uri="{9D8B030D-6E8A-4147-A177-3AD203B41FA5}">
                      <a16:colId xmlns:a16="http://schemas.microsoft.com/office/drawing/2014/main" val="2417149299"/>
                    </a:ext>
                  </a:extLst>
                </a:gridCol>
              </a:tblGrid>
              <a:tr h="182880">
                <a:tc>
                  <a:txBody>
                    <a:bodyPr/>
                    <a:lstStyle/>
                    <a:p>
                      <a:pPr algn="ctr" rtl="1" fontAlgn="t"/>
                      <a:r>
                        <a:rPr lang="fa-IR" sz="1800" u="none" strike="noStrike" dirty="0">
                          <a:effectLst/>
                          <a:cs typeface="B Nazanin" panose="00000400000000000000" pitchFamily="2" charset="-78"/>
                        </a:rPr>
                        <a:t>تاریخ</a:t>
                      </a:r>
                      <a:endParaRPr lang="fa-IR" sz="1800" b="1"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tc>
                <a:tc>
                  <a:txBody>
                    <a:bodyPr/>
                    <a:lstStyle/>
                    <a:p>
                      <a:pPr algn="ctr" rtl="1" fontAlgn="t"/>
                      <a:r>
                        <a:rPr lang="fa-IR" sz="1800" u="none" strike="noStrike" dirty="0">
                          <a:effectLst/>
                          <a:cs typeface="B Nazanin" panose="00000400000000000000" pitchFamily="2" charset="-78"/>
                        </a:rPr>
                        <a:t>ساعت</a:t>
                      </a:r>
                      <a:endParaRPr lang="fa-IR" sz="1800" b="1"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tc>
                <a:tc>
                  <a:txBody>
                    <a:bodyPr/>
                    <a:lstStyle/>
                    <a:p>
                      <a:pPr algn="ctr" rtl="1" fontAlgn="t"/>
                      <a:r>
                        <a:rPr lang="fa-IR" sz="1800" u="none" strike="noStrike" dirty="0">
                          <a:effectLst/>
                          <a:cs typeface="B Nazanin" panose="00000400000000000000" pitchFamily="2" charset="-78"/>
                        </a:rPr>
                        <a:t>نوع تجهیز</a:t>
                      </a:r>
                      <a:endParaRPr lang="fa-IR" sz="1800" b="1"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tc>
                <a:tc>
                  <a:txBody>
                    <a:bodyPr/>
                    <a:lstStyle/>
                    <a:p>
                      <a:pPr algn="ctr" rtl="1" fontAlgn="t"/>
                      <a:r>
                        <a:rPr lang="fa-IR" sz="1800" u="none" strike="noStrike">
                          <a:effectLst/>
                          <a:cs typeface="B Nazanin" panose="00000400000000000000" pitchFamily="2" charset="-78"/>
                        </a:rPr>
                        <a:t>تعداد موجود</a:t>
                      </a:r>
                      <a:endParaRPr lang="fa-IR" sz="1800" b="1"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tc>
                <a:tc>
                  <a:txBody>
                    <a:bodyPr/>
                    <a:lstStyle/>
                    <a:p>
                      <a:pPr algn="ctr" fontAlgn="b"/>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t"/>
                      <a:r>
                        <a:rPr lang="fa-IR" sz="1800" u="none" strike="noStrike">
                          <a:effectLst/>
                          <a:cs typeface="B Nazanin" panose="00000400000000000000" pitchFamily="2" charset="-78"/>
                        </a:rPr>
                        <a:t>وضعیت تجهیز (سالم، نیاز به تعمیر)</a:t>
                      </a:r>
                      <a:endParaRPr lang="fa-IR" sz="1800" b="1"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tc>
                <a:tc>
                  <a:txBody>
                    <a:bodyPr/>
                    <a:lstStyle/>
                    <a:p>
                      <a:pPr algn="ctr" rtl="1" fontAlgn="t"/>
                      <a:r>
                        <a:rPr lang="fa-IR" sz="1800" u="none" strike="noStrike">
                          <a:effectLst/>
                          <a:cs typeface="B Nazanin" panose="00000400000000000000" pitchFamily="2" charset="-78"/>
                        </a:rPr>
                        <a:t>شرایط بیمارستان (عادی، شلوغ، بحرانی)</a:t>
                      </a:r>
                      <a:endParaRPr lang="fa-IR" sz="1800" b="1"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tc>
                <a:tc>
                  <a:txBody>
                    <a:bodyPr/>
                    <a:lstStyle/>
                    <a:p>
                      <a:pPr algn="ctr" rtl="1" fontAlgn="t"/>
                      <a:r>
                        <a:rPr lang="fa-IR" sz="1800" u="none" strike="noStrike">
                          <a:effectLst/>
                          <a:cs typeface="B Nazanin" panose="00000400000000000000" pitchFamily="2" charset="-78"/>
                        </a:rPr>
                        <a:t>فصل سال</a:t>
                      </a:r>
                      <a:endParaRPr lang="fa-IR" sz="1800" b="1"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tc>
                <a:tc>
                  <a:txBody>
                    <a:bodyPr/>
                    <a:lstStyle/>
                    <a:p>
                      <a:pPr algn="ctr" rtl="1" fontAlgn="t"/>
                      <a:r>
                        <a:rPr lang="fa-IR" sz="1800" u="none" strike="noStrike">
                          <a:effectLst/>
                          <a:cs typeface="B Nazanin" panose="00000400000000000000" pitchFamily="2" charset="-78"/>
                        </a:rPr>
                        <a:t>تعطیلات</a:t>
                      </a:r>
                      <a:endParaRPr lang="fa-IR" sz="1800" b="1"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tc>
                <a:tc>
                  <a:txBody>
                    <a:bodyPr/>
                    <a:lstStyle/>
                    <a:p>
                      <a:pPr algn="ctr" rtl="1" fontAlgn="t"/>
                      <a:r>
                        <a:rPr lang="fa-IR" sz="1800" u="none" strike="noStrike">
                          <a:effectLst/>
                          <a:cs typeface="B Nazanin" panose="00000400000000000000" pitchFamily="2" charset="-78"/>
                        </a:rPr>
                        <a:t>سطح اضطرار بیماران (عادی، بحرانی)</a:t>
                      </a:r>
                      <a:endParaRPr lang="fa-IR" sz="1800" b="1"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tc>
                <a:tc>
                  <a:txBody>
                    <a:bodyPr/>
                    <a:lstStyle/>
                    <a:p>
                      <a:pPr algn="ctr" rtl="1" fontAlgn="t"/>
                      <a:r>
                        <a:rPr lang="fa-IR" sz="1800" u="none" strike="noStrike">
                          <a:effectLst/>
                          <a:cs typeface="B Nazanin" panose="00000400000000000000" pitchFamily="2" charset="-78"/>
                        </a:rPr>
                        <a:t>نرخ فرسودگی</a:t>
                      </a:r>
                      <a:endParaRPr lang="fa-IR" sz="1800" b="1"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tc>
                <a:tc>
                  <a:txBody>
                    <a:bodyPr/>
                    <a:lstStyle/>
                    <a:p>
                      <a:pPr algn="ctr" rtl="1" fontAlgn="t"/>
                      <a:r>
                        <a:rPr lang="fa-IR" sz="1800" u="none" strike="noStrike">
                          <a:effectLst/>
                          <a:cs typeface="B Nazanin" panose="00000400000000000000" pitchFamily="2" charset="-78"/>
                        </a:rPr>
                        <a:t>تعداد مورد نیاز</a:t>
                      </a:r>
                      <a:endParaRPr lang="fa-IR" sz="1800" b="1"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tc>
                <a:extLst>
                  <a:ext uri="{0D108BD9-81ED-4DB2-BD59-A6C34878D82A}">
                    <a16:rowId xmlns:a16="http://schemas.microsoft.com/office/drawing/2014/main" val="3049878755"/>
                  </a:ext>
                </a:extLst>
              </a:tr>
              <a:tr h="182880">
                <a:tc>
                  <a:txBody>
                    <a:bodyPr/>
                    <a:lstStyle/>
                    <a:p>
                      <a:pPr algn="ctr" fontAlgn="b"/>
                      <a:r>
                        <a:rPr lang="en-US" sz="1800" u="none" strike="noStrike" dirty="0">
                          <a:effectLst/>
                          <a:cs typeface="B Nazanin" panose="00000400000000000000" pitchFamily="2" charset="-78"/>
                        </a:rPr>
                        <a:t>2023/01/01</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08:00</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دستگاه تنفس مصنوعی</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10</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سالم</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عادی</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زمستان</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خیر</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عادی</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0.05</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7</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extLst>
                  <a:ext uri="{0D108BD9-81ED-4DB2-BD59-A6C34878D82A}">
                    <a16:rowId xmlns:a16="http://schemas.microsoft.com/office/drawing/2014/main" val="1652867339"/>
                  </a:ext>
                </a:extLst>
              </a:tr>
              <a:tr h="182880">
                <a:tc>
                  <a:txBody>
                    <a:bodyPr/>
                    <a:lstStyle/>
                    <a:p>
                      <a:pPr algn="ctr" fontAlgn="b"/>
                      <a:r>
                        <a:rPr lang="en-US" sz="1800" u="none" strike="noStrike">
                          <a:effectLst/>
                          <a:cs typeface="B Nazanin" panose="00000400000000000000" pitchFamily="2" charset="-78"/>
                        </a:rPr>
                        <a:t>2023/01/01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14:00</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دستگاه مانیتور قلب</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8</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نیاز به تعمیر</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شلوغ</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زمستان</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خیر</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بحرانی</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0.1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6</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extLst>
                  <a:ext uri="{0D108BD9-81ED-4DB2-BD59-A6C34878D82A}">
                    <a16:rowId xmlns:a16="http://schemas.microsoft.com/office/drawing/2014/main" val="1068059040"/>
                  </a:ext>
                </a:extLst>
              </a:tr>
              <a:tr h="182880">
                <a:tc>
                  <a:txBody>
                    <a:bodyPr/>
                    <a:lstStyle/>
                    <a:p>
                      <a:pPr algn="ctr" fontAlgn="b"/>
                      <a:r>
                        <a:rPr lang="en-US" sz="1800" u="none" strike="noStrike">
                          <a:effectLst/>
                          <a:cs typeface="B Nazanin" panose="00000400000000000000" pitchFamily="2" charset="-78"/>
                        </a:rPr>
                        <a:t>2023/01/01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20:00</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دستگاه </a:t>
                      </a:r>
                      <a:r>
                        <a:rPr lang="en-US" sz="1800" u="none" strike="noStrike">
                          <a:effectLst/>
                          <a:cs typeface="B Nazanin" panose="00000400000000000000" pitchFamily="2" charset="-78"/>
                        </a:rPr>
                        <a:t>MRI</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2</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سالم</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بحرانی</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زمستان</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بله</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بحرانی</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0.03</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extLst>
                  <a:ext uri="{0D108BD9-81ED-4DB2-BD59-A6C34878D82A}">
                    <a16:rowId xmlns:a16="http://schemas.microsoft.com/office/drawing/2014/main" val="2772897244"/>
                  </a:ext>
                </a:extLst>
              </a:tr>
              <a:tr h="182880">
                <a:tc>
                  <a:txBody>
                    <a:bodyPr/>
                    <a:lstStyle/>
                    <a:p>
                      <a:pPr algn="ctr" fontAlgn="b"/>
                      <a:r>
                        <a:rPr lang="en-US" sz="1800" u="none" strike="noStrike">
                          <a:effectLst/>
                          <a:cs typeface="B Nazanin" panose="00000400000000000000" pitchFamily="2" charset="-78"/>
                        </a:rPr>
                        <a:t>2023/02/01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09:00</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دستگاه تنفس مصنوعی</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10</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سالم</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شلوغ</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زمستان</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خیر</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عادی</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0.05</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9</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extLst>
                  <a:ext uri="{0D108BD9-81ED-4DB2-BD59-A6C34878D82A}">
                    <a16:rowId xmlns:a16="http://schemas.microsoft.com/office/drawing/2014/main" val="3122925439"/>
                  </a:ext>
                </a:extLst>
              </a:tr>
              <a:tr h="182880">
                <a:tc>
                  <a:txBody>
                    <a:bodyPr/>
                    <a:lstStyle/>
                    <a:p>
                      <a:pPr algn="ctr" fontAlgn="b"/>
                      <a:r>
                        <a:rPr lang="en-US" sz="1800" u="none" strike="noStrike">
                          <a:effectLst/>
                          <a:cs typeface="B Nazanin" panose="00000400000000000000" pitchFamily="2" charset="-78"/>
                        </a:rPr>
                        <a:t>2023/02/01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16:00</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دستگاه مانیتور قلب</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8</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سالم</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عادی</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زمستان</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خیر</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عادی</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0.1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5</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extLst>
                  <a:ext uri="{0D108BD9-81ED-4DB2-BD59-A6C34878D82A}">
                    <a16:rowId xmlns:a16="http://schemas.microsoft.com/office/drawing/2014/main" val="1656807411"/>
                  </a:ext>
                </a:extLst>
              </a:tr>
              <a:tr h="182880">
                <a:tc>
                  <a:txBody>
                    <a:bodyPr/>
                    <a:lstStyle/>
                    <a:p>
                      <a:pPr algn="ctr" fontAlgn="b"/>
                      <a:r>
                        <a:rPr lang="en-US" sz="1800" u="none" strike="noStrike">
                          <a:effectLst/>
                          <a:cs typeface="B Nazanin" panose="00000400000000000000" pitchFamily="2" charset="-78"/>
                        </a:rPr>
                        <a:t>2023/02/01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22:00</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دستگاه </a:t>
                      </a:r>
                      <a:r>
                        <a:rPr lang="en-US" sz="1800" u="none" strike="noStrike" dirty="0">
                          <a:effectLst/>
                          <a:cs typeface="B Nazanin" panose="00000400000000000000" pitchFamily="2" charset="-78"/>
                        </a:rPr>
                        <a:t>MRI</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2</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سالم</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عادی</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زمستان</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بله</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عادی</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0.03</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2</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extLst>
                  <a:ext uri="{0D108BD9-81ED-4DB2-BD59-A6C34878D82A}">
                    <a16:rowId xmlns:a16="http://schemas.microsoft.com/office/drawing/2014/main" val="704268597"/>
                  </a:ext>
                </a:extLst>
              </a:tr>
              <a:tr h="182880">
                <a:tc>
                  <a:txBody>
                    <a:bodyPr/>
                    <a:lstStyle/>
                    <a:p>
                      <a:pPr algn="ctr" fontAlgn="b"/>
                      <a:r>
                        <a:rPr lang="en-US" sz="1800" u="none" strike="noStrike">
                          <a:effectLst/>
                          <a:cs typeface="B Nazanin" panose="00000400000000000000" pitchFamily="2" charset="-78"/>
                        </a:rPr>
                        <a:t>2023/03/01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11:00</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دستگاه </a:t>
                      </a:r>
                      <a:r>
                        <a:rPr lang="en-US" sz="1800" u="none" strike="noStrike" dirty="0">
                          <a:effectLst/>
                          <a:cs typeface="B Nazanin" panose="00000400000000000000" pitchFamily="2" charset="-78"/>
                        </a:rPr>
                        <a:t>CT Scan</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3</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نیاز به تعمیر</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بحرانی</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بهار</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خیر</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بحرانی</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0.07</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2</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extLst>
                  <a:ext uri="{0D108BD9-81ED-4DB2-BD59-A6C34878D82A}">
                    <a16:rowId xmlns:a16="http://schemas.microsoft.com/office/drawing/2014/main" val="1070743753"/>
                  </a:ext>
                </a:extLst>
              </a:tr>
              <a:tr h="182880">
                <a:tc>
                  <a:txBody>
                    <a:bodyPr/>
                    <a:lstStyle/>
                    <a:p>
                      <a:pPr algn="ctr" fontAlgn="b"/>
                      <a:r>
                        <a:rPr lang="en-US" sz="1800" u="none" strike="noStrike">
                          <a:effectLst/>
                          <a:cs typeface="B Nazanin" panose="00000400000000000000" pitchFamily="2" charset="-78"/>
                        </a:rPr>
                        <a:t>2023/03/01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18:00</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دستگاه </a:t>
                      </a:r>
                      <a:r>
                        <a:rPr lang="en-US" sz="1800" u="none" strike="noStrike">
                          <a:effectLst/>
                          <a:cs typeface="B Nazanin" panose="00000400000000000000" pitchFamily="2" charset="-78"/>
                        </a:rPr>
                        <a:t>EEG</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5</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سالم</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شلوغ</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بهار</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بله</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dirty="0">
                          <a:effectLst/>
                          <a:cs typeface="B Nazanin" panose="00000400000000000000" pitchFamily="2" charset="-78"/>
                        </a:rPr>
                        <a:t>عادی</a:t>
                      </a:r>
                      <a:endParaRPr lang="fa-IR"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0.04</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4</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extLst>
                  <a:ext uri="{0D108BD9-81ED-4DB2-BD59-A6C34878D82A}">
                    <a16:rowId xmlns:a16="http://schemas.microsoft.com/office/drawing/2014/main" val="3038570833"/>
                  </a:ext>
                </a:extLst>
              </a:tr>
              <a:tr h="182880">
                <a:tc>
                  <a:txBody>
                    <a:bodyPr/>
                    <a:lstStyle/>
                    <a:p>
                      <a:pPr algn="ctr" fontAlgn="b"/>
                      <a:r>
                        <a:rPr lang="en-US" sz="1800" u="none" strike="noStrike">
                          <a:effectLst/>
                          <a:cs typeface="B Nazanin" panose="00000400000000000000" pitchFamily="2" charset="-78"/>
                        </a:rPr>
                        <a:t>2023/04/01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13:00</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دستگاه اکسیژن</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a:effectLst/>
                          <a:cs typeface="B Nazanin" panose="00000400000000000000" pitchFamily="2" charset="-78"/>
                        </a:rPr>
                        <a:t>11</a:t>
                      </a:r>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endParaRPr lang="en-US"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سالم</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شلوغ</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بهار</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خیر</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rtl="1" fontAlgn="b"/>
                      <a:r>
                        <a:rPr lang="fa-IR" sz="1800" u="none" strike="noStrike">
                          <a:effectLst/>
                          <a:cs typeface="B Nazanin" panose="00000400000000000000" pitchFamily="2" charset="-78"/>
                        </a:rPr>
                        <a:t>بحرانی</a:t>
                      </a:r>
                      <a:endParaRPr lang="fa-IR" sz="1800" b="0" i="0" u="none" strike="noStrike">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0.02</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tc>
                  <a:txBody>
                    <a:bodyPr/>
                    <a:lstStyle/>
                    <a:p>
                      <a:pPr algn="ctr" fontAlgn="b"/>
                      <a:r>
                        <a:rPr lang="en-US" sz="1800" u="none" strike="noStrike" dirty="0">
                          <a:effectLst/>
                          <a:cs typeface="B Nazanin" panose="00000400000000000000" pitchFamily="2" charset="-78"/>
                        </a:rPr>
                        <a:t>10</a:t>
                      </a:r>
                      <a:endParaRPr lang="en-US" sz="1800" b="0" i="0" u="none" strike="noStrike" dirty="0">
                        <a:solidFill>
                          <a:srgbClr val="000000"/>
                        </a:solidFill>
                        <a:effectLst/>
                        <a:latin typeface="Calibri" panose="020F0502020204030204" pitchFamily="34" charset="0"/>
                        <a:cs typeface="B Nazanin" panose="00000400000000000000" pitchFamily="2" charset="-78"/>
                      </a:endParaRPr>
                    </a:p>
                  </a:txBody>
                  <a:tcPr marL="7620" marR="7620" marT="7620" marB="0" anchor="b"/>
                </a:tc>
                <a:extLst>
                  <a:ext uri="{0D108BD9-81ED-4DB2-BD59-A6C34878D82A}">
                    <a16:rowId xmlns:a16="http://schemas.microsoft.com/office/drawing/2014/main" val="624073395"/>
                  </a:ext>
                </a:extLst>
              </a:tr>
            </a:tbl>
          </a:graphicData>
        </a:graphic>
      </p:graphicFrame>
    </p:spTree>
    <p:extLst>
      <p:ext uri="{BB962C8B-B14F-4D97-AF65-F5344CB8AC3E}">
        <p14:creationId xmlns:p14="http://schemas.microsoft.com/office/powerpoint/2010/main" val="7422576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40295-0D65-CD20-BD2F-C916BDC834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D7432D-CE77-A815-5033-CDC11479C501}"/>
              </a:ext>
            </a:extLst>
          </p:cNvPr>
          <p:cNvSpPr>
            <a:spLocks noGrp="1"/>
          </p:cNvSpPr>
          <p:nvPr>
            <p:ph type="title"/>
          </p:nvPr>
        </p:nvSpPr>
        <p:spPr/>
        <p:txBody>
          <a:bodyPr/>
          <a:lstStyle/>
          <a:p>
            <a:pPr algn="ctr"/>
            <a:r>
              <a:rPr lang="fa-IR" dirty="0">
                <a:cs typeface="Vazir" panose="020B0603030804020204" pitchFamily="34" charset="-78"/>
              </a:rPr>
              <a:t>تشخیص با علایم</a:t>
            </a:r>
            <a:endParaRPr lang="en-US" dirty="0">
              <a:cs typeface="Vazir" panose="020B0603030804020204" pitchFamily="34" charset="-78"/>
            </a:endParaRPr>
          </a:p>
        </p:txBody>
      </p:sp>
      <p:pic>
        <p:nvPicPr>
          <p:cNvPr id="5" name="Picture 4">
            <a:extLst>
              <a:ext uri="{FF2B5EF4-FFF2-40B4-BE49-F238E27FC236}">
                <a16:creationId xmlns:a16="http://schemas.microsoft.com/office/drawing/2014/main" id="{ECF87DAD-99B1-A950-D69D-C4D6720C7E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0791" y="2860562"/>
            <a:ext cx="6038934" cy="407908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9" name="Picture 8">
            <a:extLst>
              <a:ext uri="{FF2B5EF4-FFF2-40B4-BE49-F238E27FC236}">
                <a16:creationId xmlns:a16="http://schemas.microsoft.com/office/drawing/2014/main" id="{EC6B5426-6732-B4B2-0E0F-88DE4BDD21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3750" y="2823369"/>
            <a:ext cx="6542029" cy="407908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4327676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62425"/>
      </a:hlink>
      <a:folHlink>
        <a:srgbClr val="800080"/>
      </a:folHlink>
    </a:clrScheme>
    <a:fontScheme name="Custom 2">
      <a:majorFont>
        <a:latin typeface="Vazir"/>
        <a:ea typeface=""/>
        <a:cs typeface="Vazir"/>
      </a:majorFont>
      <a:minorFont>
        <a:latin typeface="Vazir"/>
        <a:ea typeface=""/>
        <a:cs typeface="Vazi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4383</TotalTime>
  <Words>876</Words>
  <Application>Microsoft Office PowerPoint</Application>
  <PresentationFormat>Custom</PresentationFormat>
  <Paragraphs>283</Paragraphs>
  <Slides>29</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29</vt:i4>
      </vt:variant>
    </vt:vector>
  </HeadingPairs>
  <TitlesOfParts>
    <vt:vector size="41" baseType="lpstr">
      <vt:lpstr>72 Black</vt:lpstr>
      <vt:lpstr>Arial</vt:lpstr>
      <vt:lpstr>Arial Black</vt:lpstr>
      <vt:lpstr>B Nazanin</vt:lpstr>
      <vt:lpstr>B Titr</vt:lpstr>
      <vt:lpstr>Calibri</vt:lpstr>
      <vt:lpstr>Microsoft Sans Serif</vt:lpstr>
      <vt:lpstr>Montserrat SemiBold</vt:lpstr>
      <vt:lpstr>Space Grotesk</vt:lpstr>
      <vt:lpstr>Trebuchet MS</vt:lpstr>
      <vt:lpstr>Vazir</vt:lpstr>
      <vt:lpstr>Office Theme</vt:lpstr>
      <vt:lpstr>PowerPoint Presentation</vt:lpstr>
      <vt:lpstr>PowerPoint Presentation</vt:lpstr>
      <vt:lpstr>PowerPoint Presentation</vt:lpstr>
      <vt:lpstr>PowerPoint Presentation</vt:lpstr>
      <vt:lpstr>PowerPoint Presentation</vt:lpstr>
      <vt:lpstr>کاربرد های هوش مصنوعی در پزشکی                 </vt:lpstr>
      <vt:lpstr>پیش بینی عوارض و رخداد ها</vt:lpstr>
      <vt:lpstr>Resource management </vt:lpstr>
      <vt:lpstr>تشخیص با علایم</vt:lpstr>
      <vt:lpstr>مانیتورینگ بیماران </vt:lpstr>
      <vt:lpstr>طرح درمان</vt:lpstr>
      <vt:lpstr>Hippocratic AI</vt:lpstr>
      <vt:lpstr>استفاده بهینه از هوش مصنوعی</vt:lpstr>
      <vt:lpstr>استفاده بهینه از هوش مصنوعی</vt:lpstr>
      <vt:lpstr>PowerPoint Presentation</vt:lpstr>
      <vt:lpstr>PowerPoint Presentation</vt:lpstr>
      <vt:lpstr>PowerPoint Presentation</vt:lpstr>
      <vt:lpstr>PowerPoint Presentation</vt:lpstr>
      <vt:lpstr>PowerPoint Presentation</vt:lpstr>
      <vt:lpstr>مدیریت اولیه فشار خون بالا در بزرگسالان خطا های رایج را می توانید در این متن با هوش مصنوعی پیدا کنید </vt:lpstr>
      <vt:lpstr>PowerPoint Presentation</vt:lpstr>
      <vt:lpstr>PowerPoint Presentation</vt:lpstr>
      <vt:lpstr>PowerPoint Presentation</vt:lpstr>
      <vt:lpstr>Chat GPT Potential   Gemini potential</vt:lpstr>
      <vt:lpstr>خطر1</vt:lpstr>
      <vt:lpstr>PowerPoint Presentation</vt:lpstr>
      <vt:lpstr>PowerPoint Presentation</vt:lpstr>
      <vt:lpstr>CONCLUSION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A.R.I</cp:lastModifiedBy>
  <cp:revision>27</cp:revision>
  <dcterms:created xsi:type="dcterms:W3CDTF">2024-10-30T19:13:52Z</dcterms:created>
  <dcterms:modified xsi:type="dcterms:W3CDTF">2025-12-20T04:35:40Z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2024-10-26T00:00:00Z</vt:filetime>
  </property>
  <property fmtid="{D5CDD505-2E9C-101B-9397-08002B2CF9AE}" pid="3" name="Creator">
    <vt:lpwstr>Chromium</vt:lpwstr>
  </property>
  <property fmtid="{D5CDD505-2E9C-101B-9397-08002B2CF9AE}" pid="4" name="LastSaved">
    <vt:filetime>2024-10-30T00:00:00Z</vt:filetime>
  </property>
  <property fmtid="{D5CDD505-2E9C-101B-9397-08002B2CF9AE}" pid="5" name="Producer">
    <vt:lpwstr>GPL Ghostscript 10.04.0</vt:lpwstr>
  </property>
</Properties>
</file>